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1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7" r:id="rId16"/>
    <p:sldId id="276" r:id="rId17"/>
    <p:sldId id="285" r:id="rId18"/>
    <p:sldId id="279" r:id="rId19"/>
    <p:sldId id="280" r:id="rId20"/>
    <p:sldId id="283" r:id="rId21"/>
    <p:sldId id="28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A0A"/>
    <a:srgbClr val="484600"/>
    <a:srgbClr val="56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3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5D452-1CEC-4285-973B-B0913595564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0FD4CB-E512-41E8-AA5F-2F69D6E2CFE4}">
      <dgm:prSet phldrT="[Текст]"/>
      <dgm:spPr/>
      <dgm:t>
        <a:bodyPr/>
        <a:lstStyle/>
        <a:p>
          <a:r>
            <a:rPr lang="ru-RU" dirty="0"/>
            <a:t>1 уровень</a:t>
          </a:r>
        </a:p>
      </dgm:t>
    </dgm:pt>
    <dgm:pt modelId="{4D98F538-94FA-4843-BB3D-2AD9DF8C59FF}" type="parTrans" cxnId="{1B5C4B47-8248-42E9-867A-F2AC7672092E}">
      <dgm:prSet/>
      <dgm:spPr/>
      <dgm:t>
        <a:bodyPr/>
        <a:lstStyle/>
        <a:p>
          <a:endParaRPr lang="ru-RU"/>
        </a:p>
      </dgm:t>
    </dgm:pt>
    <dgm:pt modelId="{EA44D52A-CE99-4737-8BC1-810384B86CE0}" type="sibTrans" cxnId="{1B5C4B47-8248-42E9-867A-F2AC7672092E}">
      <dgm:prSet/>
      <dgm:spPr/>
      <dgm:t>
        <a:bodyPr/>
        <a:lstStyle/>
        <a:p>
          <a:endParaRPr lang="ru-RU"/>
        </a:p>
      </dgm:t>
    </dgm:pt>
    <dgm:pt modelId="{D05BFDAA-8F82-4525-A12A-441D02EA039A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Этап теоретический-</a:t>
          </a:r>
        </a:p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адаптационный  </a:t>
          </a:r>
        </a:p>
        <a:p>
          <a:endParaRPr lang="ru-RU" sz="1400" dirty="0"/>
        </a:p>
      </dgm:t>
    </dgm:pt>
    <dgm:pt modelId="{9F892A1C-C0C8-478C-89F8-3DE2FDA061D8}" type="parTrans" cxnId="{B66CBDE5-825E-40E8-9D52-6EF1713F9DB3}">
      <dgm:prSet/>
      <dgm:spPr/>
      <dgm:t>
        <a:bodyPr/>
        <a:lstStyle/>
        <a:p>
          <a:endParaRPr lang="ru-RU"/>
        </a:p>
      </dgm:t>
    </dgm:pt>
    <dgm:pt modelId="{D7A50C8A-9D07-451F-BA50-4003F82E3FE3}" type="sibTrans" cxnId="{B66CBDE5-825E-40E8-9D52-6EF1713F9DB3}">
      <dgm:prSet/>
      <dgm:spPr/>
      <dgm:t>
        <a:bodyPr/>
        <a:lstStyle/>
        <a:p>
          <a:endParaRPr lang="ru-RU"/>
        </a:p>
      </dgm:t>
    </dgm:pt>
    <dgm:pt modelId="{3958E9B3-0559-4762-9FCC-57526A821F17}">
      <dgm:prSet phldrT="[Текст]"/>
      <dgm:spPr/>
      <dgm:t>
        <a:bodyPr/>
        <a:lstStyle/>
        <a:p>
          <a:pPr algn="l"/>
          <a:r>
            <a:rPr lang="ru-RU" dirty="0"/>
            <a:t>Цель: оказание практической помощи  педагогам в их адаптации а школе; в вопросах совершенствования теоретических знаний</a:t>
          </a:r>
        </a:p>
      </dgm:t>
    </dgm:pt>
    <dgm:pt modelId="{C0412205-97D2-4EDF-8521-2C62E04129D2}" type="parTrans" cxnId="{706EFFE3-0A14-40C6-9186-F8DBFFF25995}">
      <dgm:prSet/>
      <dgm:spPr/>
      <dgm:t>
        <a:bodyPr/>
        <a:lstStyle/>
        <a:p>
          <a:endParaRPr lang="ru-RU"/>
        </a:p>
      </dgm:t>
    </dgm:pt>
    <dgm:pt modelId="{40B66685-38E5-4A89-B52E-7E071C43A2C3}" type="sibTrans" cxnId="{706EFFE3-0A14-40C6-9186-F8DBFFF25995}">
      <dgm:prSet/>
      <dgm:spPr/>
      <dgm:t>
        <a:bodyPr/>
        <a:lstStyle/>
        <a:p>
          <a:endParaRPr lang="ru-RU"/>
        </a:p>
      </dgm:t>
    </dgm:pt>
    <dgm:pt modelId="{E5A7553F-5B54-4046-B5A0-80979F757972}">
      <dgm:prSet phldrT="[Текст]"/>
      <dgm:spPr/>
      <dgm:t>
        <a:bodyPr/>
        <a:lstStyle/>
        <a:p>
          <a:r>
            <a:rPr lang="ru-RU" dirty="0"/>
            <a:t>2 уровень</a:t>
          </a:r>
        </a:p>
      </dgm:t>
    </dgm:pt>
    <dgm:pt modelId="{3DF2F7AF-1F0C-4913-8C35-B8C6544DBD8F}" type="parTrans" cxnId="{749BE6A8-AFBC-4584-99C9-B2ECC45EDF4B}">
      <dgm:prSet/>
      <dgm:spPr/>
      <dgm:t>
        <a:bodyPr/>
        <a:lstStyle/>
        <a:p>
          <a:endParaRPr lang="ru-RU"/>
        </a:p>
      </dgm:t>
    </dgm:pt>
    <dgm:pt modelId="{57C96BAD-5A6B-4320-A2D6-9BD3E0F79B00}" type="sibTrans" cxnId="{749BE6A8-AFBC-4584-99C9-B2ECC45EDF4B}">
      <dgm:prSet/>
      <dgm:spPr/>
      <dgm:t>
        <a:bodyPr/>
        <a:lstStyle/>
        <a:p>
          <a:endParaRPr lang="ru-RU"/>
        </a:p>
      </dgm:t>
    </dgm:pt>
    <dgm:pt modelId="{982A9128-9802-4B79-9F50-E2FCDA20E44F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Этап </a:t>
          </a:r>
        </a:p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теоретико-апробационный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- проектировочный</a:t>
          </a:r>
        </a:p>
      </dgm:t>
    </dgm:pt>
    <dgm:pt modelId="{5886F321-596F-481C-8473-AF0A5431832A}" type="parTrans" cxnId="{A73B6CBE-A2A3-4526-B422-4EB61ED854BF}">
      <dgm:prSet/>
      <dgm:spPr/>
      <dgm:t>
        <a:bodyPr/>
        <a:lstStyle/>
        <a:p>
          <a:endParaRPr lang="ru-RU"/>
        </a:p>
      </dgm:t>
    </dgm:pt>
    <dgm:pt modelId="{6560D90B-3E6D-4C6A-814B-1B4746758F4C}" type="sibTrans" cxnId="{A73B6CBE-A2A3-4526-B422-4EB61ED854BF}">
      <dgm:prSet/>
      <dgm:spPr/>
      <dgm:t>
        <a:bodyPr/>
        <a:lstStyle/>
        <a:p>
          <a:endParaRPr lang="ru-RU"/>
        </a:p>
      </dgm:t>
    </dgm:pt>
    <dgm:pt modelId="{36944E2A-21E9-4A74-8DC7-8E1CB1376156}">
      <dgm:prSet phldrT="[Текст]"/>
      <dgm:spPr/>
      <dgm:t>
        <a:bodyPr/>
        <a:lstStyle/>
        <a:p>
          <a:pPr algn="l"/>
          <a:r>
            <a:rPr lang="ru-RU" dirty="0"/>
            <a:t>Цель: формирование потребности в проектировании своего дальнейшего профессионального роста; в совершенствовании  теоретических, практических знаний, умений и навыков</a:t>
          </a:r>
        </a:p>
      </dgm:t>
    </dgm:pt>
    <dgm:pt modelId="{BF5D5EC9-C457-43F2-8DCE-FDA2529D4382}" type="parTrans" cxnId="{5C11B873-FA8B-4390-9CC7-CAE5F21E9F10}">
      <dgm:prSet/>
      <dgm:spPr/>
      <dgm:t>
        <a:bodyPr/>
        <a:lstStyle/>
        <a:p>
          <a:endParaRPr lang="ru-RU"/>
        </a:p>
      </dgm:t>
    </dgm:pt>
    <dgm:pt modelId="{CFC40390-B034-4380-B34B-2B3A96344575}" type="sibTrans" cxnId="{5C11B873-FA8B-4390-9CC7-CAE5F21E9F10}">
      <dgm:prSet/>
      <dgm:spPr/>
      <dgm:t>
        <a:bodyPr/>
        <a:lstStyle/>
        <a:p>
          <a:endParaRPr lang="ru-RU"/>
        </a:p>
      </dgm:t>
    </dgm:pt>
    <dgm:pt modelId="{2653B24D-5B06-49A2-822C-69DD4B6426AE}">
      <dgm:prSet phldrT="[Текст]"/>
      <dgm:spPr/>
      <dgm:t>
        <a:bodyPr/>
        <a:lstStyle/>
        <a:p>
          <a:r>
            <a:rPr lang="ru-RU" dirty="0"/>
            <a:t>3 уровень</a:t>
          </a:r>
        </a:p>
      </dgm:t>
    </dgm:pt>
    <dgm:pt modelId="{94EEAA72-614B-4DA6-9C07-C2764115D55E}" type="parTrans" cxnId="{7E651378-437A-4C5F-A749-3B982A3A7D6B}">
      <dgm:prSet/>
      <dgm:spPr/>
      <dgm:t>
        <a:bodyPr/>
        <a:lstStyle/>
        <a:p>
          <a:endParaRPr lang="ru-RU"/>
        </a:p>
      </dgm:t>
    </dgm:pt>
    <dgm:pt modelId="{93CEFBF6-1FC1-4488-89E6-29C72AB5A185}" type="sibTrans" cxnId="{7E651378-437A-4C5F-A749-3B982A3A7D6B}">
      <dgm:prSet/>
      <dgm:spPr/>
      <dgm:t>
        <a:bodyPr/>
        <a:lstStyle/>
        <a:p>
          <a:endParaRPr lang="ru-RU"/>
        </a:p>
      </dgm:t>
    </dgm:pt>
    <dgm:pt modelId="{7F741C03-7690-43B2-83E6-A3047254079C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Этап 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апробационный-контрольно-оценочный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22FED8F-DBF7-4A64-BD50-25971633A234}" type="parTrans" cxnId="{F7EF010D-DD61-44E0-A816-BE0E0A61E7B8}">
      <dgm:prSet/>
      <dgm:spPr/>
      <dgm:t>
        <a:bodyPr/>
        <a:lstStyle/>
        <a:p>
          <a:endParaRPr lang="ru-RU"/>
        </a:p>
      </dgm:t>
    </dgm:pt>
    <dgm:pt modelId="{5A12276C-3AE3-44D2-A18D-58C5DECB007B}" type="sibTrans" cxnId="{F7EF010D-DD61-44E0-A816-BE0E0A61E7B8}">
      <dgm:prSet/>
      <dgm:spPr/>
      <dgm:t>
        <a:bodyPr/>
        <a:lstStyle/>
        <a:p>
          <a:endParaRPr lang="ru-RU"/>
        </a:p>
      </dgm:t>
    </dgm:pt>
    <dgm:pt modelId="{CE3F40C8-1EF8-47D0-9511-4725BE4A8EAA}">
      <dgm:prSet phldrT="[Текст]"/>
      <dgm:spPr/>
      <dgm:t>
        <a:bodyPr/>
        <a:lstStyle/>
        <a:p>
          <a:r>
            <a:rPr lang="ru-RU" dirty="0"/>
            <a:t>Цель: создание условий для формирования индивидуального стиля  творческой деятельности;  становление педагога как учителя-профессионала</a:t>
          </a:r>
        </a:p>
      </dgm:t>
    </dgm:pt>
    <dgm:pt modelId="{F02016FD-63A8-4286-866F-DA343B405EC0}" type="parTrans" cxnId="{BF0D9BF0-CBA1-4AF2-9228-6D3417629309}">
      <dgm:prSet/>
      <dgm:spPr/>
      <dgm:t>
        <a:bodyPr/>
        <a:lstStyle/>
        <a:p>
          <a:endParaRPr lang="ru-RU"/>
        </a:p>
      </dgm:t>
    </dgm:pt>
    <dgm:pt modelId="{6F7ED75F-0853-4F99-BA89-A20D0892ADE1}" type="sibTrans" cxnId="{BF0D9BF0-CBA1-4AF2-9228-6D3417629309}">
      <dgm:prSet/>
      <dgm:spPr/>
      <dgm:t>
        <a:bodyPr/>
        <a:lstStyle/>
        <a:p>
          <a:endParaRPr lang="ru-RU"/>
        </a:p>
      </dgm:t>
    </dgm:pt>
    <dgm:pt modelId="{AD7E53B1-1DD6-4CBE-9314-57B3B0969AD6}" type="pres">
      <dgm:prSet presAssocID="{E305D452-1CEC-4285-973B-B09135955647}" presName="theList" presStyleCnt="0">
        <dgm:presLayoutVars>
          <dgm:dir/>
          <dgm:animLvl val="lvl"/>
          <dgm:resizeHandles val="exact"/>
        </dgm:presLayoutVars>
      </dgm:prSet>
      <dgm:spPr/>
    </dgm:pt>
    <dgm:pt modelId="{8E2E64D8-7F2E-47E7-AC35-D80DF291A872}" type="pres">
      <dgm:prSet presAssocID="{7E0FD4CB-E512-41E8-AA5F-2F69D6E2CFE4}" presName="compNode" presStyleCnt="0"/>
      <dgm:spPr/>
    </dgm:pt>
    <dgm:pt modelId="{8943B9C5-0E6E-41AB-867D-3D11D76DD256}" type="pres">
      <dgm:prSet presAssocID="{7E0FD4CB-E512-41E8-AA5F-2F69D6E2CFE4}" presName="aNode" presStyleLbl="bgShp" presStyleIdx="0" presStyleCnt="3"/>
      <dgm:spPr/>
    </dgm:pt>
    <dgm:pt modelId="{BB18F2E7-1FD9-4385-A78B-9798769E1B59}" type="pres">
      <dgm:prSet presAssocID="{7E0FD4CB-E512-41E8-AA5F-2F69D6E2CFE4}" presName="textNode" presStyleLbl="bgShp" presStyleIdx="0" presStyleCnt="3"/>
      <dgm:spPr/>
    </dgm:pt>
    <dgm:pt modelId="{B4DB2F51-8CC1-4EA2-BF07-64119CC48D59}" type="pres">
      <dgm:prSet presAssocID="{7E0FD4CB-E512-41E8-AA5F-2F69D6E2CFE4}" presName="compChildNode" presStyleCnt="0"/>
      <dgm:spPr/>
    </dgm:pt>
    <dgm:pt modelId="{9343F832-5EE9-4F2E-8249-A4F552CBE822}" type="pres">
      <dgm:prSet presAssocID="{7E0FD4CB-E512-41E8-AA5F-2F69D6E2CFE4}" presName="theInnerList" presStyleCnt="0"/>
      <dgm:spPr/>
    </dgm:pt>
    <dgm:pt modelId="{67557D29-EE0D-4F64-AA35-31871A891FA4}" type="pres">
      <dgm:prSet presAssocID="{D05BFDAA-8F82-4525-A12A-441D02EA039A}" presName="childNode" presStyleLbl="node1" presStyleIdx="0" presStyleCnt="6" custScaleY="138747">
        <dgm:presLayoutVars>
          <dgm:bulletEnabled val="1"/>
        </dgm:presLayoutVars>
      </dgm:prSet>
      <dgm:spPr/>
    </dgm:pt>
    <dgm:pt modelId="{FF6C0552-D994-4F5C-994D-850EE3E1A376}" type="pres">
      <dgm:prSet presAssocID="{D05BFDAA-8F82-4525-A12A-441D02EA039A}" presName="aSpace2" presStyleCnt="0"/>
      <dgm:spPr/>
    </dgm:pt>
    <dgm:pt modelId="{C3A25CEE-0836-4B76-8A5C-B9B7EE2A4F32}" type="pres">
      <dgm:prSet presAssocID="{3958E9B3-0559-4762-9FCC-57526A821F17}" presName="childNode" presStyleLbl="node1" presStyleIdx="1" presStyleCnt="6" custScaleY="171741" custLinFactNeighborY="-4664">
        <dgm:presLayoutVars>
          <dgm:bulletEnabled val="1"/>
        </dgm:presLayoutVars>
      </dgm:prSet>
      <dgm:spPr/>
    </dgm:pt>
    <dgm:pt modelId="{1223109B-410F-46D5-BCBF-EE51C80FCDBD}" type="pres">
      <dgm:prSet presAssocID="{7E0FD4CB-E512-41E8-AA5F-2F69D6E2CFE4}" presName="aSpace" presStyleCnt="0"/>
      <dgm:spPr/>
    </dgm:pt>
    <dgm:pt modelId="{35B5AD78-6BED-4F9D-9C87-BE9A6CBAF15B}" type="pres">
      <dgm:prSet presAssocID="{E5A7553F-5B54-4046-B5A0-80979F757972}" presName="compNode" presStyleCnt="0"/>
      <dgm:spPr/>
    </dgm:pt>
    <dgm:pt modelId="{A5139267-C53B-4E12-A114-FA2FC662329C}" type="pres">
      <dgm:prSet presAssocID="{E5A7553F-5B54-4046-B5A0-80979F757972}" presName="aNode" presStyleLbl="bgShp" presStyleIdx="1" presStyleCnt="3"/>
      <dgm:spPr/>
    </dgm:pt>
    <dgm:pt modelId="{2C36BA66-FCE5-40BE-A497-1E0CA79F8A81}" type="pres">
      <dgm:prSet presAssocID="{E5A7553F-5B54-4046-B5A0-80979F757972}" presName="textNode" presStyleLbl="bgShp" presStyleIdx="1" presStyleCnt="3"/>
      <dgm:spPr/>
    </dgm:pt>
    <dgm:pt modelId="{CAA939CA-5024-4022-8ACF-E26F1355F528}" type="pres">
      <dgm:prSet presAssocID="{E5A7553F-5B54-4046-B5A0-80979F757972}" presName="compChildNode" presStyleCnt="0"/>
      <dgm:spPr/>
    </dgm:pt>
    <dgm:pt modelId="{F1E51469-21A7-42D5-B273-6A2F6EDB0129}" type="pres">
      <dgm:prSet presAssocID="{E5A7553F-5B54-4046-B5A0-80979F757972}" presName="theInnerList" presStyleCnt="0"/>
      <dgm:spPr/>
    </dgm:pt>
    <dgm:pt modelId="{42EE65A7-3B70-4044-99A0-3B740A4D72A9}" type="pres">
      <dgm:prSet presAssocID="{982A9128-9802-4B79-9F50-E2FCDA20E44F}" presName="childNode" presStyleLbl="node1" presStyleIdx="2" presStyleCnt="6" custScaleY="125803">
        <dgm:presLayoutVars>
          <dgm:bulletEnabled val="1"/>
        </dgm:presLayoutVars>
      </dgm:prSet>
      <dgm:spPr/>
    </dgm:pt>
    <dgm:pt modelId="{A2B12C61-2AA1-4F40-A2F2-1A227276C2CD}" type="pres">
      <dgm:prSet presAssocID="{982A9128-9802-4B79-9F50-E2FCDA20E44F}" presName="aSpace2" presStyleCnt="0"/>
      <dgm:spPr/>
    </dgm:pt>
    <dgm:pt modelId="{5C83E251-D58F-4D4D-A9A0-A24F99DF2E0E}" type="pres">
      <dgm:prSet presAssocID="{36944E2A-21E9-4A74-8DC7-8E1CB1376156}" presName="childNode" presStyleLbl="node1" presStyleIdx="3" presStyleCnt="6" custScaleY="160334">
        <dgm:presLayoutVars>
          <dgm:bulletEnabled val="1"/>
        </dgm:presLayoutVars>
      </dgm:prSet>
      <dgm:spPr/>
    </dgm:pt>
    <dgm:pt modelId="{34EF835D-81CD-46C3-9475-6ACA6E3578A2}" type="pres">
      <dgm:prSet presAssocID="{E5A7553F-5B54-4046-B5A0-80979F757972}" presName="aSpace" presStyleCnt="0"/>
      <dgm:spPr/>
    </dgm:pt>
    <dgm:pt modelId="{035E538B-A6A8-4702-ACA9-4E71AF4EAF41}" type="pres">
      <dgm:prSet presAssocID="{2653B24D-5B06-49A2-822C-69DD4B6426AE}" presName="compNode" presStyleCnt="0"/>
      <dgm:spPr/>
    </dgm:pt>
    <dgm:pt modelId="{694310B5-FA21-477E-8B5B-1B8D5DC3C6F5}" type="pres">
      <dgm:prSet presAssocID="{2653B24D-5B06-49A2-822C-69DD4B6426AE}" presName="aNode" presStyleLbl="bgShp" presStyleIdx="2" presStyleCnt="3"/>
      <dgm:spPr/>
    </dgm:pt>
    <dgm:pt modelId="{E52BDEE1-0C29-4114-A7B3-59DF07AB2CD9}" type="pres">
      <dgm:prSet presAssocID="{2653B24D-5B06-49A2-822C-69DD4B6426AE}" presName="textNode" presStyleLbl="bgShp" presStyleIdx="2" presStyleCnt="3"/>
      <dgm:spPr/>
    </dgm:pt>
    <dgm:pt modelId="{13CCFE1D-AE7C-4C80-8F31-0453FB2E4F0E}" type="pres">
      <dgm:prSet presAssocID="{2653B24D-5B06-49A2-822C-69DD4B6426AE}" presName="compChildNode" presStyleCnt="0"/>
      <dgm:spPr/>
    </dgm:pt>
    <dgm:pt modelId="{63D0CB6D-EEF6-4788-B490-9E1139249E6B}" type="pres">
      <dgm:prSet presAssocID="{2653B24D-5B06-49A2-822C-69DD4B6426AE}" presName="theInnerList" presStyleCnt="0"/>
      <dgm:spPr/>
    </dgm:pt>
    <dgm:pt modelId="{B81CB8C0-97D7-46D0-B739-8880FED314A6}" type="pres">
      <dgm:prSet presAssocID="{7F741C03-7690-43B2-83E6-A3047254079C}" presName="childNode" presStyleLbl="node1" presStyleIdx="4" presStyleCnt="6">
        <dgm:presLayoutVars>
          <dgm:bulletEnabled val="1"/>
        </dgm:presLayoutVars>
      </dgm:prSet>
      <dgm:spPr/>
    </dgm:pt>
    <dgm:pt modelId="{251D6A7C-57BB-447B-9A0D-BA155E3EFCC6}" type="pres">
      <dgm:prSet presAssocID="{7F741C03-7690-43B2-83E6-A3047254079C}" presName="aSpace2" presStyleCnt="0"/>
      <dgm:spPr/>
    </dgm:pt>
    <dgm:pt modelId="{3BEF5209-09FA-40E3-9375-E7098DA3A522}" type="pres">
      <dgm:prSet presAssocID="{CE3F40C8-1EF8-47D0-9511-4725BE4A8EAA}" presName="childNode" presStyleLbl="node1" presStyleIdx="5" presStyleCnt="6" custScaleY="183463">
        <dgm:presLayoutVars>
          <dgm:bulletEnabled val="1"/>
        </dgm:presLayoutVars>
      </dgm:prSet>
      <dgm:spPr/>
    </dgm:pt>
  </dgm:ptLst>
  <dgm:cxnLst>
    <dgm:cxn modelId="{9E20D108-8988-4357-9C17-0488A19B3D31}" type="presOf" srcId="{D05BFDAA-8F82-4525-A12A-441D02EA039A}" destId="{67557D29-EE0D-4F64-AA35-31871A891FA4}" srcOrd="0" destOrd="0" presId="urn:microsoft.com/office/officeart/2005/8/layout/lProcess2"/>
    <dgm:cxn modelId="{F7EF010D-DD61-44E0-A816-BE0E0A61E7B8}" srcId="{2653B24D-5B06-49A2-822C-69DD4B6426AE}" destId="{7F741C03-7690-43B2-83E6-A3047254079C}" srcOrd="0" destOrd="0" parTransId="{C22FED8F-DBF7-4A64-BD50-25971633A234}" sibTransId="{5A12276C-3AE3-44D2-A18D-58C5DECB007B}"/>
    <dgm:cxn modelId="{876F2131-7619-4D27-96AA-267338F5D87A}" type="presOf" srcId="{E305D452-1CEC-4285-973B-B09135955647}" destId="{AD7E53B1-1DD6-4CBE-9314-57B3B0969AD6}" srcOrd="0" destOrd="0" presId="urn:microsoft.com/office/officeart/2005/8/layout/lProcess2"/>
    <dgm:cxn modelId="{93065B33-B3DE-4324-8E2C-CB3D61BCA354}" type="presOf" srcId="{E5A7553F-5B54-4046-B5A0-80979F757972}" destId="{2C36BA66-FCE5-40BE-A497-1E0CA79F8A81}" srcOrd="1" destOrd="0" presId="urn:microsoft.com/office/officeart/2005/8/layout/lProcess2"/>
    <dgm:cxn modelId="{DF009062-A5D7-4CAD-B9A4-68FFA731ACE0}" type="presOf" srcId="{2653B24D-5B06-49A2-822C-69DD4B6426AE}" destId="{E52BDEE1-0C29-4114-A7B3-59DF07AB2CD9}" srcOrd="1" destOrd="0" presId="urn:microsoft.com/office/officeart/2005/8/layout/lProcess2"/>
    <dgm:cxn modelId="{1B5C4B47-8248-42E9-867A-F2AC7672092E}" srcId="{E305D452-1CEC-4285-973B-B09135955647}" destId="{7E0FD4CB-E512-41E8-AA5F-2F69D6E2CFE4}" srcOrd="0" destOrd="0" parTransId="{4D98F538-94FA-4843-BB3D-2AD9DF8C59FF}" sibTransId="{EA44D52A-CE99-4737-8BC1-810384B86CE0}"/>
    <dgm:cxn modelId="{5C11B873-FA8B-4390-9CC7-CAE5F21E9F10}" srcId="{E5A7553F-5B54-4046-B5A0-80979F757972}" destId="{36944E2A-21E9-4A74-8DC7-8E1CB1376156}" srcOrd="1" destOrd="0" parTransId="{BF5D5EC9-C457-43F2-8DCE-FDA2529D4382}" sibTransId="{CFC40390-B034-4380-B34B-2B3A96344575}"/>
    <dgm:cxn modelId="{7E651378-437A-4C5F-A749-3B982A3A7D6B}" srcId="{E305D452-1CEC-4285-973B-B09135955647}" destId="{2653B24D-5B06-49A2-822C-69DD4B6426AE}" srcOrd="2" destOrd="0" parTransId="{94EEAA72-614B-4DA6-9C07-C2764115D55E}" sibTransId="{93CEFBF6-1FC1-4488-89E6-29C72AB5A185}"/>
    <dgm:cxn modelId="{A4289695-F23C-49F4-BA7B-2B590CF73C11}" type="presOf" srcId="{982A9128-9802-4B79-9F50-E2FCDA20E44F}" destId="{42EE65A7-3B70-4044-99A0-3B740A4D72A9}" srcOrd="0" destOrd="0" presId="urn:microsoft.com/office/officeart/2005/8/layout/lProcess2"/>
    <dgm:cxn modelId="{BD9D93A1-610F-436C-B601-DF42620C90D8}" type="presOf" srcId="{E5A7553F-5B54-4046-B5A0-80979F757972}" destId="{A5139267-C53B-4E12-A114-FA2FC662329C}" srcOrd="0" destOrd="0" presId="urn:microsoft.com/office/officeart/2005/8/layout/lProcess2"/>
    <dgm:cxn modelId="{749BE6A8-AFBC-4584-99C9-B2ECC45EDF4B}" srcId="{E305D452-1CEC-4285-973B-B09135955647}" destId="{E5A7553F-5B54-4046-B5A0-80979F757972}" srcOrd="1" destOrd="0" parTransId="{3DF2F7AF-1F0C-4913-8C35-B8C6544DBD8F}" sibTransId="{57C96BAD-5A6B-4320-A2D6-9BD3E0F79B00}"/>
    <dgm:cxn modelId="{A73B6CBE-A2A3-4526-B422-4EB61ED854BF}" srcId="{E5A7553F-5B54-4046-B5A0-80979F757972}" destId="{982A9128-9802-4B79-9F50-E2FCDA20E44F}" srcOrd="0" destOrd="0" parTransId="{5886F321-596F-481C-8473-AF0A5431832A}" sibTransId="{6560D90B-3E6D-4C6A-814B-1B4746758F4C}"/>
    <dgm:cxn modelId="{53A642CA-B341-4EAF-A719-7B4A064E2D10}" type="presOf" srcId="{7F741C03-7690-43B2-83E6-A3047254079C}" destId="{B81CB8C0-97D7-46D0-B739-8880FED314A6}" srcOrd="0" destOrd="0" presId="urn:microsoft.com/office/officeart/2005/8/layout/lProcess2"/>
    <dgm:cxn modelId="{DDD71ED0-C39E-4717-B012-7CE0DECB5A11}" type="presOf" srcId="{36944E2A-21E9-4A74-8DC7-8E1CB1376156}" destId="{5C83E251-D58F-4D4D-A9A0-A24F99DF2E0E}" srcOrd="0" destOrd="0" presId="urn:microsoft.com/office/officeart/2005/8/layout/lProcess2"/>
    <dgm:cxn modelId="{325F02D7-6A2E-49BF-9562-E58EDE979580}" type="presOf" srcId="{7E0FD4CB-E512-41E8-AA5F-2F69D6E2CFE4}" destId="{8943B9C5-0E6E-41AB-867D-3D11D76DD256}" srcOrd="0" destOrd="0" presId="urn:microsoft.com/office/officeart/2005/8/layout/lProcess2"/>
    <dgm:cxn modelId="{B66CC6DE-580F-497B-9136-7C71DAF99469}" type="presOf" srcId="{3958E9B3-0559-4762-9FCC-57526A821F17}" destId="{C3A25CEE-0836-4B76-8A5C-B9B7EE2A4F32}" srcOrd="0" destOrd="0" presId="urn:microsoft.com/office/officeart/2005/8/layout/lProcess2"/>
    <dgm:cxn modelId="{153395DF-C5D3-4DF5-9003-77E690A6D5CB}" type="presOf" srcId="{CE3F40C8-1EF8-47D0-9511-4725BE4A8EAA}" destId="{3BEF5209-09FA-40E3-9375-E7098DA3A522}" srcOrd="0" destOrd="0" presId="urn:microsoft.com/office/officeart/2005/8/layout/lProcess2"/>
    <dgm:cxn modelId="{8BBFEAE2-93B1-41E3-A149-9472BA2E622C}" type="presOf" srcId="{7E0FD4CB-E512-41E8-AA5F-2F69D6E2CFE4}" destId="{BB18F2E7-1FD9-4385-A78B-9798769E1B59}" srcOrd="1" destOrd="0" presId="urn:microsoft.com/office/officeart/2005/8/layout/lProcess2"/>
    <dgm:cxn modelId="{706EFFE3-0A14-40C6-9186-F8DBFFF25995}" srcId="{7E0FD4CB-E512-41E8-AA5F-2F69D6E2CFE4}" destId="{3958E9B3-0559-4762-9FCC-57526A821F17}" srcOrd="1" destOrd="0" parTransId="{C0412205-97D2-4EDF-8521-2C62E04129D2}" sibTransId="{40B66685-38E5-4A89-B52E-7E071C43A2C3}"/>
    <dgm:cxn modelId="{E7CC8FE4-3B3C-4CA0-B2FD-F49C84A070F8}" type="presOf" srcId="{2653B24D-5B06-49A2-822C-69DD4B6426AE}" destId="{694310B5-FA21-477E-8B5B-1B8D5DC3C6F5}" srcOrd="0" destOrd="0" presId="urn:microsoft.com/office/officeart/2005/8/layout/lProcess2"/>
    <dgm:cxn modelId="{B66CBDE5-825E-40E8-9D52-6EF1713F9DB3}" srcId="{7E0FD4CB-E512-41E8-AA5F-2F69D6E2CFE4}" destId="{D05BFDAA-8F82-4525-A12A-441D02EA039A}" srcOrd="0" destOrd="0" parTransId="{9F892A1C-C0C8-478C-89F8-3DE2FDA061D8}" sibTransId="{D7A50C8A-9D07-451F-BA50-4003F82E3FE3}"/>
    <dgm:cxn modelId="{BF0D9BF0-CBA1-4AF2-9228-6D3417629309}" srcId="{2653B24D-5B06-49A2-822C-69DD4B6426AE}" destId="{CE3F40C8-1EF8-47D0-9511-4725BE4A8EAA}" srcOrd="1" destOrd="0" parTransId="{F02016FD-63A8-4286-866F-DA343B405EC0}" sibTransId="{6F7ED75F-0853-4F99-BA89-A20D0892ADE1}"/>
    <dgm:cxn modelId="{556A86B2-FD9B-4D24-A71C-ACA9124829BF}" type="presParOf" srcId="{AD7E53B1-1DD6-4CBE-9314-57B3B0969AD6}" destId="{8E2E64D8-7F2E-47E7-AC35-D80DF291A872}" srcOrd="0" destOrd="0" presId="urn:microsoft.com/office/officeart/2005/8/layout/lProcess2"/>
    <dgm:cxn modelId="{35DB8499-9137-47C8-9F42-43D8A8BB49E2}" type="presParOf" srcId="{8E2E64D8-7F2E-47E7-AC35-D80DF291A872}" destId="{8943B9C5-0E6E-41AB-867D-3D11D76DD256}" srcOrd="0" destOrd="0" presId="urn:microsoft.com/office/officeart/2005/8/layout/lProcess2"/>
    <dgm:cxn modelId="{CE14E262-6617-481E-AFD8-9047C6CB351C}" type="presParOf" srcId="{8E2E64D8-7F2E-47E7-AC35-D80DF291A872}" destId="{BB18F2E7-1FD9-4385-A78B-9798769E1B59}" srcOrd="1" destOrd="0" presId="urn:microsoft.com/office/officeart/2005/8/layout/lProcess2"/>
    <dgm:cxn modelId="{484707ED-153B-45A1-B812-086BBD177251}" type="presParOf" srcId="{8E2E64D8-7F2E-47E7-AC35-D80DF291A872}" destId="{B4DB2F51-8CC1-4EA2-BF07-64119CC48D59}" srcOrd="2" destOrd="0" presId="urn:microsoft.com/office/officeart/2005/8/layout/lProcess2"/>
    <dgm:cxn modelId="{A11A9794-1CD7-4915-AFCC-DEC2289DE2FA}" type="presParOf" srcId="{B4DB2F51-8CC1-4EA2-BF07-64119CC48D59}" destId="{9343F832-5EE9-4F2E-8249-A4F552CBE822}" srcOrd="0" destOrd="0" presId="urn:microsoft.com/office/officeart/2005/8/layout/lProcess2"/>
    <dgm:cxn modelId="{42727CA7-1AEB-4B1C-871F-8A8324C3703B}" type="presParOf" srcId="{9343F832-5EE9-4F2E-8249-A4F552CBE822}" destId="{67557D29-EE0D-4F64-AA35-31871A891FA4}" srcOrd="0" destOrd="0" presId="urn:microsoft.com/office/officeart/2005/8/layout/lProcess2"/>
    <dgm:cxn modelId="{24C14208-FB3A-4529-8D59-7160F21928F8}" type="presParOf" srcId="{9343F832-5EE9-4F2E-8249-A4F552CBE822}" destId="{FF6C0552-D994-4F5C-994D-850EE3E1A376}" srcOrd="1" destOrd="0" presId="urn:microsoft.com/office/officeart/2005/8/layout/lProcess2"/>
    <dgm:cxn modelId="{ECDCF402-7B6C-4661-AF57-B7DEBB8B3E9D}" type="presParOf" srcId="{9343F832-5EE9-4F2E-8249-A4F552CBE822}" destId="{C3A25CEE-0836-4B76-8A5C-B9B7EE2A4F32}" srcOrd="2" destOrd="0" presId="urn:microsoft.com/office/officeart/2005/8/layout/lProcess2"/>
    <dgm:cxn modelId="{49223286-2551-493E-9123-5BBC8E97CD33}" type="presParOf" srcId="{AD7E53B1-1DD6-4CBE-9314-57B3B0969AD6}" destId="{1223109B-410F-46D5-BCBF-EE51C80FCDBD}" srcOrd="1" destOrd="0" presId="urn:microsoft.com/office/officeart/2005/8/layout/lProcess2"/>
    <dgm:cxn modelId="{5D3C556F-7AA0-43F1-BFEA-78CB922476FE}" type="presParOf" srcId="{AD7E53B1-1DD6-4CBE-9314-57B3B0969AD6}" destId="{35B5AD78-6BED-4F9D-9C87-BE9A6CBAF15B}" srcOrd="2" destOrd="0" presId="urn:microsoft.com/office/officeart/2005/8/layout/lProcess2"/>
    <dgm:cxn modelId="{36BB4FED-53D2-4300-945B-8006AFD09863}" type="presParOf" srcId="{35B5AD78-6BED-4F9D-9C87-BE9A6CBAF15B}" destId="{A5139267-C53B-4E12-A114-FA2FC662329C}" srcOrd="0" destOrd="0" presId="urn:microsoft.com/office/officeart/2005/8/layout/lProcess2"/>
    <dgm:cxn modelId="{D3164DF7-9B79-47FE-A25B-653551D57125}" type="presParOf" srcId="{35B5AD78-6BED-4F9D-9C87-BE9A6CBAF15B}" destId="{2C36BA66-FCE5-40BE-A497-1E0CA79F8A81}" srcOrd="1" destOrd="0" presId="urn:microsoft.com/office/officeart/2005/8/layout/lProcess2"/>
    <dgm:cxn modelId="{163A2C40-71DB-4E4F-B045-D61A663613ED}" type="presParOf" srcId="{35B5AD78-6BED-4F9D-9C87-BE9A6CBAF15B}" destId="{CAA939CA-5024-4022-8ACF-E26F1355F528}" srcOrd="2" destOrd="0" presId="urn:microsoft.com/office/officeart/2005/8/layout/lProcess2"/>
    <dgm:cxn modelId="{DF26FA79-1885-4891-A671-97D70C2EA730}" type="presParOf" srcId="{CAA939CA-5024-4022-8ACF-E26F1355F528}" destId="{F1E51469-21A7-42D5-B273-6A2F6EDB0129}" srcOrd="0" destOrd="0" presId="urn:microsoft.com/office/officeart/2005/8/layout/lProcess2"/>
    <dgm:cxn modelId="{BE8AA8C0-A633-4FEA-9AE1-995C7B7584AA}" type="presParOf" srcId="{F1E51469-21A7-42D5-B273-6A2F6EDB0129}" destId="{42EE65A7-3B70-4044-99A0-3B740A4D72A9}" srcOrd="0" destOrd="0" presId="urn:microsoft.com/office/officeart/2005/8/layout/lProcess2"/>
    <dgm:cxn modelId="{9094295D-1CE8-45AA-A027-EA2F127FD57C}" type="presParOf" srcId="{F1E51469-21A7-42D5-B273-6A2F6EDB0129}" destId="{A2B12C61-2AA1-4F40-A2F2-1A227276C2CD}" srcOrd="1" destOrd="0" presId="urn:microsoft.com/office/officeart/2005/8/layout/lProcess2"/>
    <dgm:cxn modelId="{07253A03-DEB4-416F-9E8F-4F51BEF8B99C}" type="presParOf" srcId="{F1E51469-21A7-42D5-B273-6A2F6EDB0129}" destId="{5C83E251-D58F-4D4D-A9A0-A24F99DF2E0E}" srcOrd="2" destOrd="0" presId="urn:microsoft.com/office/officeart/2005/8/layout/lProcess2"/>
    <dgm:cxn modelId="{D4602093-3D52-4104-AC9B-2839253A48A4}" type="presParOf" srcId="{AD7E53B1-1DD6-4CBE-9314-57B3B0969AD6}" destId="{34EF835D-81CD-46C3-9475-6ACA6E3578A2}" srcOrd="3" destOrd="0" presId="urn:microsoft.com/office/officeart/2005/8/layout/lProcess2"/>
    <dgm:cxn modelId="{D6D8883E-7049-468F-9E81-C5B3E3FC1370}" type="presParOf" srcId="{AD7E53B1-1DD6-4CBE-9314-57B3B0969AD6}" destId="{035E538B-A6A8-4702-ACA9-4E71AF4EAF41}" srcOrd="4" destOrd="0" presId="urn:microsoft.com/office/officeart/2005/8/layout/lProcess2"/>
    <dgm:cxn modelId="{53962C4A-B174-4E17-87AE-C7739F0B1172}" type="presParOf" srcId="{035E538B-A6A8-4702-ACA9-4E71AF4EAF41}" destId="{694310B5-FA21-477E-8B5B-1B8D5DC3C6F5}" srcOrd="0" destOrd="0" presId="urn:microsoft.com/office/officeart/2005/8/layout/lProcess2"/>
    <dgm:cxn modelId="{208E0B66-2FB4-4CE8-AE62-2614C11FE9C9}" type="presParOf" srcId="{035E538B-A6A8-4702-ACA9-4E71AF4EAF41}" destId="{E52BDEE1-0C29-4114-A7B3-59DF07AB2CD9}" srcOrd="1" destOrd="0" presId="urn:microsoft.com/office/officeart/2005/8/layout/lProcess2"/>
    <dgm:cxn modelId="{9D166A82-1ADE-4D9C-A1B9-2592025C5C98}" type="presParOf" srcId="{035E538B-A6A8-4702-ACA9-4E71AF4EAF41}" destId="{13CCFE1D-AE7C-4C80-8F31-0453FB2E4F0E}" srcOrd="2" destOrd="0" presId="urn:microsoft.com/office/officeart/2005/8/layout/lProcess2"/>
    <dgm:cxn modelId="{D876076A-FD4B-40FB-B690-C8167697632C}" type="presParOf" srcId="{13CCFE1D-AE7C-4C80-8F31-0453FB2E4F0E}" destId="{63D0CB6D-EEF6-4788-B490-9E1139249E6B}" srcOrd="0" destOrd="0" presId="urn:microsoft.com/office/officeart/2005/8/layout/lProcess2"/>
    <dgm:cxn modelId="{B39CE33E-F8B7-4A0A-ABAF-5211C63C9297}" type="presParOf" srcId="{63D0CB6D-EEF6-4788-B490-9E1139249E6B}" destId="{B81CB8C0-97D7-46D0-B739-8880FED314A6}" srcOrd="0" destOrd="0" presId="urn:microsoft.com/office/officeart/2005/8/layout/lProcess2"/>
    <dgm:cxn modelId="{788C523B-C779-492F-85E6-3E20B58FDE9B}" type="presParOf" srcId="{63D0CB6D-EEF6-4788-B490-9E1139249E6B}" destId="{251D6A7C-57BB-447B-9A0D-BA155E3EFCC6}" srcOrd="1" destOrd="0" presId="urn:microsoft.com/office/officeart/2005/8/layout/lProcess2"/>
    <dgm:cxn modelId="{C3E6C058-95C1-4C84-B1AE-7286AD18255C}" type="presParOf" srcId="{63D0CB6D-EEF6-4788-B490-9E1139249E6B}" destId="{3BEF5209-09FA-40E3-9375-E7098DA3A5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D4F2DB-007C-418D-86FA-76C37811A34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DE1C91-6562-4CDE-8040-28F201AE4F2C}">
      <dgm:prSet custT="1"/>
      <dgm:spPr/>
      <dgm:t>
        <a:bodyPr/>
        <a:lstStyle/>
        <a:p>
          <a:pPr algn="ctr"/>
          <a:endParaRPr lang="ru-RU" sz="900" dirty="0"/>
        </a:p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1 занятие (сентябрь)</a:t>
          </a:r>
        </a:p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ФГОС  второго поколения  Учебный план</a:t>
          </a:r>
        </a:p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   Рабочие программы    КТП</a:t>
          </a:r>
        </a:p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  Поурочное  планирование</a:t>
          </a:r>
        </a:p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План воспитательной работы</a:t>
          </a:r>
        </a:p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     Ведение школьной документации</a:t>
          </a:r>
        </a:p>
      </dgm:t>
    </dgm:pt>
    <dgm:pt modelId="{928168F8-3816-4E9C-95DE-ECD7DF65817A}" type="parTrans" cxnId="{BABBA244-D152-4251-932C-CD350CA4F6A9}">
      <dgm:prSet/>
      <dgm:spPr/>
      <dgm:t>
        <a:bodyPr/>
        <a:lstStyle/>
        <a:p>
          <a:endParaRPr lang="ru-RU"/>
        </a:p>
      </dgm:t>
    </dgm:pt>
    <dgm:pt modelId="{BE0FD4F6-5E79-477E-9F7C-1D1E0C82F984}" type="sibTrans" cxnId="{BABBA244-D152-4251-932C-CD350CA4F6A9}">
      <dgm:prSet/>
      <dgm:spPr/>
      <dgm:t>
        <a:bodyPr/>
        <a:lstStyle/>
        <a:p>
          <a:endParaRPr lang="ru-RU"/>
        </a:p>
      </dgm:t>
    </dgm:pt>
    <dgm:pt modelId="{37265F80-54A1-4E67-9DF3-41D9D69C1BFE}">
      <dgm:prSet phldrT="[Текст]" custT="1"/>
      <dgm:spPr/>
      <dgm:t>
        <a:bodyPr/>
        <a:lstStyle/>
        <a:p>
          <a:pPr algn="ctr"/>
          <a:r>
            <a:rPr lang="ru-RU" sz="1000" dirty="0">
              <a:latin typeface="+mn-lt"/>
              <a:cs typeface="Times New Roman" pitchFamily="18" charset="0"/>
            </a:rPr>
            <a:t>6 занятие (февраль)</a:t>
          </a:r>
        </a:p>
        <a:p>
          <a:pPr algn="l"/>
          <a:r>
            <a:rPr lang="ru-RU" sz="1000" dirty="0">
              <a:latin typeface="+mn-lt"/>
              <a:cs typeface="Times New Roman" pitchFamily="18" charset="0"/>
            </a:rPr>
            <a:t>Нормы оценок .Критерии выставления оценок по итогам успеваемости</a:t>
          </a:r>
        </a:p>
        <a:p>
          <a:pPr algn="ctr"/>
          <a:endParaRPr lang="ru-RU" sz="700" dirty="0"/>
        </a:p>
      </dgm:t>
    </dgm:pt>
    <dgm:pt modelId="{7A1780D1-C0A9-45FC-836B-8C731771BCA7}" type="parTrans" cxnId="{958B4965-0E05-4230-898B-4FB892467F4D}">
      <dgm:prSet/>
      <dgm:spPr/>
      <dgm:t>
        <a:bodyPr/>
        <a:lstStyle/>
        <a:p>
          <a:endParaRPr lang="ru-RU"/>
        </a:p>
      </dgm:t>
    </dgm:pt>
    <dgm:pt modelId="{6EB3B3FA-4D88-4BB8-932C-CC34D0A8D8A0}" type="sibTrans" cxnId="{958B4965-0E05-4230-898B-4FB892467F4D}">
      <dgm:prSet/>
      <dgm:spPr/>
      <dgm:t>
        <a:bodyPr/>
        <a:lstStyle/>
        <a:p>
          <a:endParaRPr lang="ru-RU"/>
        </a:p>
      </dgm:t>
    </dgm:pt>
    <dgm:pt modelId="{BCC48D5C-7A8C-4023-B3F3-7050638D0612}">
      <dgm:prSet phldrT="[Текст]" custT="1"/>
      <dgm:spPr/>
      <dgm:t>
        <a:bodyPr/>
        <a:lstStyle/>
        <a:p>
          <a:pPr algn="ctr"/>
          <a:r>
            <a:rPr lang="ru-RU" sz="1000" dirty="0">
              <a:latin typeface="Times New Roman" pitchFamily="18" charset="0"/>
              <a:cs typeface="Times New Roman" pitchFamily="18" charset="0"/>
            </a:rPr>
            <a:t>5 занятие (январь)</a:t>
          </a:r>
        </a:p>
        <a:p>
          <a:pPr algn="ctr"/>
          <a:r>
            <a:rPr lang="ru-RU" sz="1000" dirty="0">
              <a:latin typeface="Times New Roman" pitchFamily="18" charset="0"/>
              <a:cs typeface="Times New Roman" pitchFamily="18" charset="0"/>
            </a:rPr>
            <a:t>Методика проведения родительского собрания, классного часа, внеклассного мероприятия</a:t>
          </a:r>
        </a:p>
        <a:p>
          <a:pPr algn="l"/>
          <a:r>
            <a:rPr lang="ru-RU" sz="1000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ctr"/>
          <a:endParaRPr lang="ru-RU" sz="800" dirty="0"/>
        </a:p>
      </dgm:t>
    </dgm:pt>
    <dgm:pt modelId="{C0914503-40EF-493D-9CB3-77B4986E8293}" type="parTrans" cxnId="{56488050-734D-487B-B3E0-3FF1ED2503D4}">
      <dgm:prSet/>
      <dgm:spPr/>
      <dgm:t>
        <a:bodyPr/>
        <a:lstStyle/>
        <a:p>
          <a:endParaRPr lang="ru-RU"/>
        </a:p>
      </dgm:t>
    </dgm:pt>
    <dgm:pt modelId="{2E3DE36D-F520-46D1-B842-3035444644B1}" type="sibTrans" cxnId="{56488050-734D-487B-B3E0-3FF1ED2503D4}">
      <dgm:prSet/>
      <dgm:spPr/>
      <dgm:t>
        <a:bodyPr/>
        <a:lstStyle/>
        <a:p>
          <a:endParaRPr lang="ru-RU"/>
        </a:p>
      </dgm:t>
    </dgm:pt>
    <dgm:pt modelId="{9A1211A7-8237-46EC-BDFD-4825E8A59074}">
      <dgm:prSet phldrT="[Текст]" custT="1"/>
      <dgm:spPr/>
      <dgm:t>
        <a:bodyPr/>
        <a:lstStyle/>
        <a:p>
          <a:r>
            <a:rPr lang="ru-RU" sz="1000" dirty="0">
              <a:latin typeface="Times New Roman" pitchFamily="18" charset="0"/>
              <a:cs typeface="Times New Roman" pitchFamily="18" charset="0"/>
            </a:rPr>
            <a:t>4 занятие (декабрь)</a:t>
          </a:r>
        </a:p>
        <a:p>
          <a:r>
            <a:rPr lang="ru-RU" sz="1000" dirty="0">
              <a:latin typeface="Times New Roman" pitchFamily="18" charset="0"/>
              <a:cs typeface="Times New Roman" pitchFamily="18" charset="0"/>
            </a:rPr>
            <a:t> Практикум: Самоанализ  урока</a:t>
          </a:r>
        </a:p>
        <a:p>
          <a:endParaRPr lang="ru-RU" sz="800" dirty="0"/>
        </a:p>
      </dgm:t>
    </dgm:pt>
    <dgm:pt modelId="{59108050-E0F7-48DE-A255-D073D027CB5B}" type="parTrans" cxnId="{C296150A-49E4-4CA0-AA5E-467FF6E0B910}">
      <dgm:prSet/>
      <dgm:spPr/>
      <dgm:t>
        <a:bodyPr/>
        <a:lstStyle/>
        <a:p>
          <a:endParaRPr lang="ru-RU"/>
        </a:p>
      </dgm:t>
    </dgm:pt>
    <dgm:pt modelId="{45D5D4FA-C934-4D84-A955-B1B49CEDD10B}" type="sibTrans" cxnId="{C296150A-49E4-4CA0-AA5E-467FF6E0B910}">
      <dgm:prSet/>
      <dgm:spPr/>
      <dgm:t>
        <a:bodyPr/>
        <a:lstStyle/>
        <a:p>
          <a:endParaRPr lang="ru-RU"/>
        </a:p>
      </dgm:t>
    </dgm:pt>
    <dgm:pt modelId="{301B2C28-EE51-4307-AEDA-5DE96474F91E}">
      <dgm:prSet phldrT="[Текст]" custT="1"/>
      <dgm:spPr/>
      <dgm:t>
        <a:bodyPr/>
        <a:lstStyle/>
        <a:p>
          <a:r>
            <a:rPr lang="ru-RU" sz="1000" dirty="0">
              <a:latin typeface="+mn-lt"/>
            </a:rPr>
            <a:t>7 занятие (март)</a:t>
          </a:r>
        </a:p>
        <a:p>
          <a:r>
            <a:rPr lang="ru-RU" sz="1000" dirty="0">
              <a:latin typeface="+mn-lt"/>
              <a:cs typeface="Times New Roman" pitchFamily="18" charset="0"/>
            </a:rPr>
            <a:t>Организация  индивидуальных занятий с различными категориями учащихся</a:t>
          </a:r>
          <a:endParaRPr lang="ru-RU" sz="1000" dirty="0">
            <a:latin typeface="+mn-lt"/>
          </a:endParaRPr>
        </a:p>
        <a:p>
          <a:endParaRPr lang="ru-RU" sz="700" dirty="0"/>
        </a:p>
        <a:p>
          <a:r>
            <a:rPr lang="ru-RU" sz="700" dirty="0"/>
            <a:t> </a:t>
          </a:r>
        </a:p>
      </dgm:t>
    </dgm:pt>
    <dgm:pt modelId="{62D4CAB6-FC73-470E-8C24-F6824DADFEE7}" type="parTrans" cxnId="{D25ED33A-81CF-4009-A97C-6F28CDDECAF4}">
      <dgm:prSet/>
      <dgm:spPr/>
      <dgm:t>
        <a:bodyPr/>
        <a:lstStyle/>
        <a:p>
          <a:endParaRPr lang="ru-RU"/>
        </a:p>
      </dgm:t>
    </dgm:pt>
    <dgm:pt modelId="{E89B2343-36AD-4ED2-910E-33EF75C53726}" type="sibTrans" cxnId="{D25ED33A-81CF-4009-A97C-6F28CDDECAF4}">
      <dgm:prSet/>
      <dgm:spPr/>
      <dgm:t>
        <a:bodyPr/>
        <a:lstStyle/>
        <a:p>
          <a:endParaRPr lang="ru-RU"/>
        </a:p>
      </dgm:t>
    </dgm:pt>
    <dgm:pt modelId="{9A8B628F-5E0F-4346-888A-2CAA3F62B949}">
      <dgm:prSet phldrT="[Текст]"/>
      <dgm:spPr/>
      <dgm:t>
        <a:bodyPr/>
        <a:lstStyle/>
        <a:p>
          <a:r>
            <a:rPr lang="ru-RU" dirty="0"/>
            <a:t> 8 занятие (апрель)</a:t>
          </a:r>
        </a:p>
        <a:p>
          <a:r>
            <a:rPr lang="ru-RU" dirty="0"/>
            <a:t>Составление отчета   по итогам четверти, года</a:t>
          </a:r>
        </a:p>
      </dgm:t>
    </dgm:pt>
    <dgm:pt modelId="{E3D9DBCF-08F9-4DBE-AC1B-DD567DE3DCA6}" type="parTrans" cxnId="{F7D6B712-C271-4745-9AB8-E647E370BD66}">
      <dgm:prSet/>
      <dgm:spPr/>
      <dgm:t>
        <a:bodyPr/>
        <a:lstStyle/>
        <a:p>
          <a:endParaRPr lang="ru-RU"/>
        </a:p>
      </dgm:t>
    </dgm:pt>
    <dgm:pt modelId="{3CC137FD-67A9-4392-805F-8A1DD6317439}" type="sibTrans" cxnId="{F7D6B712-C271-4745-9AB8-E647E370BD66}">
      <dgm:prSet/>
      <dgm:spPr/>
      <dgm:t>
        <a:bodyPr/>
        <a:lstStyle/>
        <a:p>
          <a:endParaRPr lang="ru-RU"/>
        </a:p>
      </dgm:t>
    </dgm:pt>
    <dgm:pt modelId="{753EF4D2-84D8-446E-B71A-997E69348043}">
      <dgm:prSet phldrT="[Текст]"/>
      <dgm:spPr/>
      <dgm:t>
        <a:bodyPr/>
        <a:lstStyle/>
        <a:p>
          <a:r>
            <a:rPr lang="ru-RU" dirty="0"/>
            <a:t>9 занятие (май)</a:t>
          </a:r>
        </a:p>
        <a:p>
          <a:r>
            <a:rPr lang="ru-RU" dirty="0"/>
            <a:t>Ведение личных дел учащихся.Характеристики</a:t>
          </a:r>
        </a:p>
        <a:p>
          <a:r>
            <a:rPr lang="ru-RU" dirty="0"/>
            <a:t>Рефлексия работы ШМП</a:t>
          </a:r>
        </a:p>
      </dgm:t>
    </dgm:pt>
    <dgm:pt modelId="{580C7BB1-BCB5-4701-8DBB-36E679F48967}" type="parTrans" cxnId="{1B5DF468-B22D-4B5A-BF3C-79BF722E1BCC}">
      <dgm:prSet/>
      <dgm:spPr/>
      <dgm:t>
        <a:bodyPr/>
        <a:lstStyle/>
        <a:p>
          <a:endParaRPr lang="ru-RU"/>
        </a:p>
      </dgm:t>
    </dgm:pt>
    <dgm:pt modelId="{5470E1CC-B8BD-4FCB-B004-9F898125FCFA}" type="sibTrans" cxnId="{1B5DF468-B22D-4B5A-BF3C-79BF722E1BCC}">
      <dgm:prSet/>
      <dgm:spPr/>
      <dgm:t>
        <a:bodyPr/>
        <a:lstStyle/>
        <a:p>
          <a:endParaRPr lang="ru-RU"/>
        </a:p>
      </dgm:t>
    </dgm:pt>
    <dgm:pt modelId="{1DBE873C-8BF1-40CB-B4AF-52EA06C63C55}">
      <dgm:prSet custT="1"/>
      <dgm:spPr/>
      <dgm:t>
        <a:bodyPr/>
        <a:lstStyle/>
        <a:p>
          <a:r>
            <a:rPr lang="ru-RU" sz="900" dirty="0">
              <a:latin typeface="Times New Roman" pitchFamily="18" charset="0"/>
              <a:cs typeface="Times New Roman" pitchFamily="18" charset="0"/>
            </a:rPr>
            <a:t>2 занятие (октябрь)</a:t>
          </a:r>
        </a:p>
        <a:p>
          <a:r>
            <a:rPr lang="ru-RU" sz="900" dirty="0">
              <a:latin typeface="Times New Roman" pitchFamily="18" charset="0"/>
              <a:cs typeface="Times New Roman" pitchFamily="18" charset="0"/>
            </a:rPr>
            <a:t>Диагностика «на входе» Выявление профессиональных затруднений, определение степени комфортности учителя в коллективе. Составление ИОП</a:t>
          </a:r>
        </a:p>
      </dgm:t>
    </dgm:pt>
    <dgm:pt modelId="{3259B089-0005-41D2-B36A-8D91981CC9D6}" type="parTrans" cxnId="{564F3D9D-4FB2-4976-A4C8-E371456512F3}">
      <dgm:prSet/>
      <dgm:spPr/>
      <dgm:t>
        <a:bodyPr/>
        <a:lstStyle/>
        <a:p>
          <a:endParaRPr lang="ru-RU"/>
        </a:p>
      </dgm:t>
    </dgm:pt>
    <dgm:pt modelId="{3F4BBBA8-7403-4A8D-B39B-F6B6ACC63AEA}" type="sibTrans" cxnId="{564F3D9D-4FB2-4976-A4C8-E371456512F3}">
      <dgm:prSet/>
      <dgm:spPr/>
      <dgm:t>
        <a:bodyPr/>
        <a:lstStyle/>
        <a:p>
          <a:endParaRPr lang="ru-RU"/>
        </a:p>
      </dgm:t>
    </dgm:pt>
    <dgm:pt modelId="{386C228A-3080-4FB5-8573-AE8C7FB01DAC}">
      <dgm:prSet phldrT="[Текст]" custT="1"/>
      <dgm:spPr/>
      <dgm:t>
        <a:bodyPr/>
        <a:lstStyle/>
        <a:p>
          <a:pPr algn="ctr"/>
          <a:r>
            <a:rPr lang="ru-RU" sz="1000" dirty="0"/>
            <a:t>3 занятие (ноябрь)</a:t>
          </a:r>
        </a:p>
        <a:p>
          <a:pPr algn="l"/>
          <a:r>
            <a:rPr lang="ru-RU" sz="1000" dirty="0"/>
            <a:t>Современный урок.</a:t>
          </a:r>
        </a:p>
        <a:p>
          <a:pPr algn="l"/>
          <a:r>
            <a:rPr lang="ru-RU" sz="1000" dirty="0"/>
            <a:t> Каким он должен быть?</a:t>
          </a:r>
        </a:p>
        <a:p>
          <a:pPr algn="ctr"/>
          <a:endParaRPr lang="ru-RU" sz="1000" dirty="0"/>
        </a:p>
      </dgm:t>
    </dgm:pt>
    <dgm:pt modelId="{16951715-FF41-4FD6-9AB0-EE982DAFC06B}" type="sibTrans" cxnId="{20201CF6-1C0B-4034-9C8B-D151161606B1}">
      <dgm:prSet/>
      <dgm:spPr/>
      <dgm:t>
        <a:bodyPr/>
        <a:lstStyle/>
        <a:p>
          <a:endParaRPr lang="ru-RU"/>
        </a:p>
      </dgm:t>
    </dgm:pt>
    <dgm:pt modelId="{4F232662-52E5-47DA-A127-15C7926743FE}" type="parTrans" cxnId="{20201CF6-1C0B-4034-9C8B-D151161606B1}">
      <dgm:prSet/>
      <dgm:spPr/>
      <dgm:t>
        <a:bodyPr/>
        <a:lstStyle/>
        <a:p>
          <a:endParaRPr lang="ru-RU"/>
        </a:p>
      </dgm:t>
    </dgm:pt>
    <dgm:pt modelId="{A753A0BE-4B26-4199-981C-FC736A6A82D4}" type="pres">
      <dgm:prSet presAssocID="{42D4F2DB-007C-418D-86FA-76C37811A343}" presName="Name0" presStyleCnt="0">
        <dgm:presLayoutVars>
          <dgm:dir/>
          <dgm:resizeHandles/>
        </dgm:presLayoutVars>
      </dgm:prSet>
      <dgm:spPr/>
    </dgm:pt>
    <dgm:pt modelId="{56D16810-B937-46B0-BC59-4E1E6F7A118E}" type="pres">
      <dgm:prSet presAssocID="{38DE1C91-6562-4CDE-8040-28F201AE4F2C}" presName="compNode" presStyleCnt="0"/>
      <dgm:spPr/>
    </dgm:pt>
    <dgm:pt modelId="{DCF245E5-89F2-4A98-8B37-7EC46C5FBAB6}" type="pres">
      <dgm:prSet presAssocID="{38DE1C91-6562-4CDE-8040-28F201AE4F2C}" presName="dummyConnPt" presStyleCnt="0"/>
      <dgm:spPr/>
    </dgm:pt>
    <dgm:pt modelId="{4B5B55A3-BF86-4942-8E1F-3BBC59C173E8}" type="pres">
      <dgm:prSet presAssocID="{38DE1C91-6562-4CDE-8040-28F201AE4F2C}" presName="node" presStyleLbl="node1" presStyleIdx="0" presStyleCnt="9" custScaleX="180086" custScaleY="187788" custLinFactNeighborX="-1415" custLinFactNeighborY="599">
        <dgm:presLayoutVars>
          <dgm:bulletEnabled val="1"/>
        </dgm:presLayoutVars>
      </dgm:prSet>
      <dgm:spPr/>
    </dgm:pt>
    <dgm:pt modelId="{7D759E12-B45D-4A35-AEA2-BE7B92D7DC0A}" type="pres">
      <dgm:prSet presAssocID="{BE0FD4F6-5E79-477E-9F7C-1D1E0C82F984}" presName="sibTrans" presStyleLbl="bgSibTrans2D1" presStyleIdx="0" presStyleCnt="8"/>
      <dgm:spPr/>
    </dgm:pt>
    <dgm:pt modelId="{DCB5F1E9-8B03-4A24-9495-84D4FAB68D2D}" type="pres">
      <dgm:prSet presAssocID="{1DBE873C-8BF1-40CB-B4AF-52EA06C63C55}" presName="compNode" presStyleCnt="0"/>
      <dgm:spPr/>
    </dgm:pt>
    <dgm:pt modelId="{78C04F32-DF1F-4E6F-9A7C-2DCADBDCD60D}" type="pres">
      <dgm:prSet presAssocID="{1DBE873C-8BF1-40CB-B4AF-52EA06C63C55}" presName="dummyConnPt" presStyleCnt="0"/>
      <dgm:spPr/>
    </dgm:pt>
    <dgm:pt modelId="{C6889578-BF9B-4A38-9855-045155B60C7C}" type="pres">
      <dgm:prSet presAssocID="{1DBE873C-8BF1-40CB-B4AF-52EA06C63C55}" presName="node" presStyleLbl="node1" presStyleIdx="1" presStyleCnt="9" custScaleX="163143">
        <dgm:presLayoutVars>
          <dgm:bulletEnabled val="1"/>
        </dgm:presLayoutVars>
      </dgm:prSet>
      <dgm:spPr/>
    </dgm:pt>
    <dgm:pt modelId="{2E29DFB7-6613-4FBB-8384-F22E8C1220F2}" type="pres">
      <dgm:prSet presAssocID="{3F4BBBA8-7403-4A8D-B39B-F6B6ACC63AEA}" presName="sibTrans" presStyleLbl="bgSibTrans2D1" presStyleIdx="1" presStyleCnt="8"/>
      <dgm:spPr/>
    </dgm:pt>
    <dgm:pt modelId="{91D09FB4-6BAA-470B-8DE9-BA46842F356A}" type="pres">
      <dgm:prSet presAssocID="{386C228A-3080-4FB5-8573-AE8C7FB01DAC}" presName="compNode" presStyleCnt="0"/>
      <dgm:spPr/>
    </dgm:pt>
    <dgm:pt modelId="{625882F5-51BC-48A3-84CE-59849BC3DF03}" type="pres">
      <dgm:prSet presAssocID="{386C228A-3080-4FB5-8573-AE8C7FB01DAC}" presName="dummyConnPt" presStyleCnt="0"/>
      <dgm:spPr/>
    </dgm:pt>
    <dgm:pt modelId="{4D201BFC-314D-4CB9-84F4-396B5A373CDE}" type="pres">
      <dgm:prSet presAssocID="{386C228A-3080-4FB5-8573-AE8C7FB01DAC}" presName="node" presStyleLbl="node1" presStyleIdx="2" presStyleCnt="9" custScaleX="152655" custScaleY="105935">
        <dgm:presLayoutVars>
          <dgm:bulletEnabled val="1"/>
        </dgm:presLayoutVars>
      </dgm:prSet>
      <dgm:spPr/>
    </dgm:pt>
    <dgm:pt modelId="{E865A71C-F5D8-4145-AD6A-3BFB5FF1D0AF}" type="pres">
      <dgm:prSet presAssocID="{16951715-FF41-4FD6-9AB0-EE982DAFC06B}" presName="sibTrans" presStyleLbl="bgSibTrans2D1" presStyleIdx="2" presStyleCnt="8"/>
      <dgm:spPr/>
    </dgm:pt>
    <dgm:pt modelId="{5BE6ECC6-F7A9-4479-854E-31E7ECAD7D90}" type="pres">
      <dgm:prSet presAssocID="{37265F80-54A1-4E67-9DF3-41D9D69C1BFE}" presName="compNode" presStyleCnt="0"/>
      <dgm:spPr/>
    </dgm:pt>
    <dgm:pt modelId="{FE600971-F914-4B68-AE40-97B7D6B93CEE}" type="pres">
      <dgm:prSet presAssocID="{37265F80-54A1-4E67-9DF3-41D9D69C1BFE}" presName="dummyConnPt" presStyleCnt="0"/>
      <dgm:spPr/>
    </dgm:pt>
    <dgm:pt modelId="{62BD5270-84E7-42EC-9393-7969AE968724}" type="pres">
      <dgm:prSet presAssocID="{37265F80-54A1-4E67-9DF3-41D9D69C1BFE}" presName="node" presStyleLbl="node1" presStyleIdx="3" presStyleCnt="9" custScaleX="154293" custScaleY="150806">
        <dgm:presLayoutVars>
          <dgm:bulletEnabled val="1"/>
        </dgm:presLayoutVars>
      </dgm:prSet>
      <dgm:spPr/>
    </dgm:pt>
    <dgm:pt modelId="{2079DBFD-737B-4843-8FF8-B91ED71945B5}" type="pres">
      <dgm:prSet presAssocID="{6EB3B3FA-4D88-4BB8-932C-CC34D0A8D8A0}" presName="sibTrans" presStyleLbl="bgSibTrans2D1" presStyleIdx="3" presStyleCnt="8"/>
      <dgm:spPr/>
    </dgm:pt>
    <dgm:pt modelId="{BF3E532D-E686-4207-AD5B-3E5D96AA13F8}" type="pres">
      <dgm:prSet presAssocID="{BCC48D5C-7A8C-4023-B3F3-7050638D0612}" presName="compNode" presStyleCnt="0"/>
      <dgm:spPr/>
    </dgm:pt>
    <dgm:pt modelId="{CBF88356-1CCC-4E97-B24E-5DA06EC07BAE}" type="pres">
      <dgm:prSet presAssocID="{BCC48D5C-7A8C-4023-B3F3-7050638D0612}" presName="dummyConnPt" presStyleCnt="0"/>
      <dgm:spPr/>
    </dgm:pt>
    <dgm:pt modelId="{8F19D662-2892-4A3A-97C3-14E7052D6B7E}" type="pres">
      <dgm:prSet presAssocID="{BCC48D5C-7A8C-4023-B3F3-7050638D0612}" presName="node" presStyleLbl="node1" presStyleIdx="4" presStyleCnt="9" custScaleX="151823" custScaleY="134533" custLinFactNeighborX="-23769" custLinFactNeighborY="-24626">
        <dgm:presLayoutVars>
          <dgm:bulletEnabled val="1"/>
        </dgm:presLayoutVars>
      </dgm:prSet>
      <dgm:spPr/>
    </dgm:pt>
    <dgm:pt modelId="{59F01E2D-F3CB-4E33-AC67-686C96A18F70}" type="pres">
      <dgm:prSet presAssocID="{2E3DE36D-F520-46D1-B842-3035444644B1}" presName="sibTrans" presStyleLbl="bgSibTrans2D1" presStyleIdx="4" presStyleCnt="8"/>
      <dgm:spPr/>
    </dgm:pt>
    <dgm:pt modelId="{CC68E096-E3B3-416E-ACAA-B170A32880B5}" type="pres">
      <dgm:prSet presAssocID="{9A1211A7-8237-46EC-BDFD-4825E8A59074}" presName="compNode" presStyleCnt="0"/>
      <dgm:spPr/>
    </dgm:pt>
    <dgm:pt modelId="{7EAED5FB-64F7-4D18-BD7A-1AD58CA316DE}" type="pres">
      <dgm:prSet presAssocID="{9A1211A7-8237-46EC-BDFD-4825E8A59074}" presName="dummyConnPt" presStyleCnt="0"/>
      <dgm:spPr/>
    </dgm:pt>
    <dgm:pt modelId="{1C0C8391-A9D0-4BF5-974D-9A7C95BE2569}" type="pres">
      <dgm:prSet presAssocID="{9A1211A7-8237-46EC-BDFD-4825E8A59074}" presName="node" presStyleLbl="node1" presStyleIdx="5" presStyleCnt="9" custScaleX="143810" custScaleY="148330" custLinFactNeighborX="-16703" custLinFactNeighborY="-41756">
        <dgm:presLayoutVars>
          <dgm:bulletEnabled val="1"/>
        </dgm:presLayoutVars>
      </dgm:prSet>
      <dgm:spPr/>
    </dgm:pt>
    <dgm:pt modelId="{5CA2A1C6-7094-4AA8-AE11-E731F56E4742}" type="pres">
      <dgm:prSet presAssocID="{45D5D4FA-C934-4D84-A955-B1B49CEDD10B}" presName="sibTrans" presStyleLbl="bgSibTrans2D1" presStyleIdx="5" presStyleCnt="8"/>
      <dgm:spPr/>
    </dgm:pt>
    <dgm:pt modelId="{D8F2305E-B4FB-4E0E-9BE7-9A010F8796CA}" type="pres">
      <dgm:prSet presAssocID="{301B2C28-EE51-4307-AEDA-5DE96474F91E}" presName="compNode" presStyleCnt="0"/>
      <dgm:spPr/>
    </dgm:pt>
    <dgm:pt modelId="{CB8B7AFD-F7A9-49A7-B79C-D6A47BEFB921}" type="pres">
      <dgm:prSet presAssocID="{301B2C28-EE51-4307-AEDA-5DE96474F91E}" presName="dummyConnPt" presStyleCnt="0"/>
      <dgm:spPr/>
    </dgm:pt>
    <dgm:pt modelId="{FBF0E28F-9350-4338-8C23-C3AD764BFFF6}" type="pres">
      <dgm:prSet presAssocID="{301B2C28-EE51-4307-AEDA-5DE96474F91E}" presName="node" presStyleLbl="node1" presStyleIdx="6" presStyleCnt="9" custScaleX="124447" custScaleY="136035">
        <dgm:presLayoutVars>
          <dgm:bulletEnabled val="1"/>
        </dgm:presLayoutVars>
      </dgm:prSet>
      <dgm:spPr/>
    </dgm:pt>
    <dgm:pt modelId="{FA11D51E-F922-44B9-94F3-4E1A04820212}" type="pres">
      <dgm:prSet presAssocID="{E89B2343-36AD-4ED2-910E-33EF75C53726}" presName="sibTrans" presStyleLbl="bgSibTrans2D1" presStyleIdx="6" presStyleCnt="8"/>
      <dgm:spPr/>
    </dgm:pt>
    <dgm:pt modelId="{7898A4EF-CAC0-4877-83F7-BBDB9DCC2CF2}" type="pres">
      <dgm:prSet presAssocID="{9A8B628F-5E0F-4346-888A-2CAA3F62B949}" presName="compNode" presStyleCnt="0"/>
      <dgm:spPr/>
    </dgm:pt>
    <dgm:pt modelId="{7C5D8E93-25DF-4396-95B4-291537FFADD0}" type="pres">
      <dgm:prSet presAssocID="{9A8B628F-5E0F-4346-888A-2CAA3F62B949}" presName="dummyConnPt" presStyleCnt="0"/>
      <dgm:spPr/>
    </dgm:pt>
    <dgm:pt modelId="{A9E2F2C2-017F-42D7-963B-053227C6DE2E}" type="pres">
      <dgm:prSet presAssocID="{9A8B628F-5E0F-4346-888A-2CAA3F62B949}" presName="node" presStyleLbl="node1" presStyleIdx="7" presStyleCnt="9" custScaleX="123272">
        <dgm:presLayoutVars>
          <dgm:bulletEnabled val="1"/>
        </dgm:presLayoutVars>
      </dgm:prSet>
      <dgm:spPr/>
    </dgm:pt>
    <dgm:pt modelId="{3FA3582D-6B27-41CF-9F4B-01E616AB3D53}" type="pres">
      <dgm:prSet presAssocID="{3CC137FD-67A9-4392-805F-8A1DD6317439}" presName="sibTrans" presStyleLbl="bgSibTrans2D1" presStyleIdx="7" presStyleCnt="8"/>
      <dgm:spPr/>
    </dgm:pt>
    <dgm:pt modelId="{41FC2D02-3BA2-4A20-B968-FBD7FB59BCF9}" type="pres">
      <dgm:prSet presAssocID="{753EF4D2-84D8-446E-B71A-997E69348043}" presName="compNode" presStyleCnt="0"/>
      <dgm:spPr/>
    </dgm:pt>
    <dgm:pt modelId="{4977F64E-6721-4971-B0E7-9A9B54ECD7B2}" type="pres">
      <dgm:prSet presAssocID="{753EF4D2-84D8-446E-B71A-997E69348043}" presName="dummyConnPt" presStyleCnt="0"/>
      <dgm:spPr/>
    </dgm:pt>
    <dgm:pt modelId="{DD7CD3F7-27D5-4975-9896-2C4922B06F8A}" type="pres">
      <dgm:prSet presAssocID="{753EF4D2-84D8-446E-B71A-997E69348043}" presName="node" presStyleLbl="node1" presStyleIdx="8" presStyleCnt="9" custScaleX="138410" custScaleY="112451">
        <dgm:presLayoutVars>
          <dgm:bulletEnabled val="1"/>
        </dgm:presLayoutVars>
      </dgm:prSet>
      <dgm:spPr/>
    </dgm:pt>
  </dgm:ptLst>
  <dgm:cxnLst>
    <dgm:cxn modelId="{ACDF2A05-F440-41DC-B3A8-DFA0634CF463}" type="presOf" srcId="{6EB3B3FA-4D88-4BB8-932C-CC34D0A8D8A0}" destId="{2079DBFD-737B-4843-8FF8-B91ED71945B5}" srcOrd="0" destOrd="0" presId="urn:microsoft.com/office/officeart/2005/8/layout/bProcess4"/>
    <dgm:cxn modelId="{C296150A-49E4-4CA0-AA5E-467FF6E0B910}" srcId="{42D4F2DB-007C-418D-86FA-76C37811A343}" destId="{9A1211A7-8237-46EC-BDFD-4825E8A59074}" srcOrd="5" destOrd="0" parTransId="{59108050-E0F7-48DE-A255-D073D027CB5B}" sibTransId="{45D5D4FA-C934-4D84-A955-B1B49CEDD10B}"/>
    <dgm:cxn modelId="{5B50D10E-6E4C-4EB0-BDF3-2629CA56BC7F}" type="presOf" srcId="{9A8B628F-5E0F-4346-888A-2CAA3F62B949}" destId="{A9E2F2C2-017F-42D7-963B-053227C6DE2E}" srcOrd="0" destOrd="0" presId="urn:microsoft.com/office/officeart/2005/8/layout/bProcess4"/>
    <dgm:cxn modelId="{914F8311-6967-43AE-B53B-C5CD0563E939}" type="presOf" srcId="{BCC48D5C-7A8C-4023-B3F3-7050638D0612}" destId="{8F19D662-2892-4A3A-97C3-14E7052D6B7E}" srcOrd="0" destOrd="0" presId="urn:microsoft.com/office/officeart/2005/8/layout/bProcess4"/>
    <dgm:cxn modelId="{F7D6B712-C271-4745-9AB8-E647E370BD66}" srcId="{42D4F2DB-007C-418D-86FA-76C37811A343}" destId="{9A8B628F-5E0F-4346-888A-2CAA3F62B949}" srcOrd="7" destOrd="0" parTransId="{E3D9DBCF-08F9-4DBE-AC1B-DD567DE3DCA6}" sibTransId="{3CC137FD-67A9-4392-805F-8A1DD6317439}"/>
    <dgm:cxn modelId="{CFE43D39-B99E-48ED-BE2C-8805B3B9B8F9}" type="presOf" srcId="{38DE1C91-6562-4CDE-8040-28F201AE4F2C}" destId="{4B5B55A3-BF86-4942-8E1F-3BBC59C173E8}" srcOrd="0" destOrd="0" presId="urn:microsoft.com/office/officeart/2005/8/layout/bProcess4"/>
    <dgm:cxn modelId="{D25ED33A-81CF-4009-A97C-6F28CDDECAF4}" srcId="{42D4F2DB-007C-418D-86FA-76C37811A343}" destId="{301B2C28-EE51-4307-AEDA-5DE96474F91E}" srcOrd="6" destOrd="0" parTransId="{62D4CAB6-FC73-470E-8C24-F6824DADFEE7}" sibTransId="{E89B2343-36AD-4ED2-910E-33EF75C53726}"/>
    <dgm:cxn modelId="{3369A064-43FE-4118-861C-365D2D5D1742}" type="presOf" srcId="{753EF4D2-84D8-446E-B71A-997E69348043}" destId="{DD7CD3F7-27D5-4975-9896-2C4922B06F8A}" srcOrd="0" destOrd="0" presId="urn:microsoft.com/office/officeart/2005/8/layout/bProcess4"/>
    <dgm:cxn modelId="{BABBA244-D152-4251-932C-CD350CA4F6A9}" srcId="{42D4F2DB-007C-418D-86FA-76C37811A343}" destId="{38DE1C91-6562-4CDE-8040-28F201AE4F2C}" srcOrd="0" destOrd="0" parTransId="{928168F8-3816-4E9C-95DE-ECD7DF65817A}" sibTransId="{BE0FD4F6-5E79-477E-9F7C-1D1E0C82F984}"/>
    <dgm:cxn modelId="{958B4965-0E05-4230-898B-4FB892467F4D}" srcId="{42D4F2DB-007C-418D-86FA-76C37811A343}" destId="{37265F80-54A1-4E67-9DF3-41D9D69C1BFE}" srcOrd="3" destOrd="0" parTransId="{7A1780D1-C0A9-45FC-836B-8C731771BCA7}" sibTransId="{6EB3B3FA-4D88-4BB8-932C-CC34D0A8D8A0}"/>
    <dgm:cxn modelId="{1B5DF468-B22D-4B5A-BF3C-79BF722E1BCC}" srcId="{42D4F2DB-007C-418D-86FA-76C37811A343}" destId="{753EF4D2-84D8-446E-B71A-997E69348043}" srcOrd="8" destOrd="0" parTransId="{580C7BB1-BCB5-4701-8DBB-36E679F48967}" sibTransId="{5470E1CC-B8BD-4FCB-B004-9F898125FCFA}"/>
    <dgm:cxn modelId="{56488050-734D-487B-B3E0-3FF1ED2503D4}" srcId="{42D4F2DB-007C-418D-86FA-76C37811A343}" destId="{BCC48D5C-7A8C-4023-B3F3-7050638D0612}" srcOrd="4" destOrd="0" parTransId="{C0914503-40EF-493D-9CB3-77B4986E8293}" sibTransId="{2E3DE36D-F520-46D1-B842-3035444644B1}"/>
    <dgm:cxn modelId="{5458C071-C8CF-4253-B34B-6F8D4C468C58}" type="presOf" srcId="{37265F80-54A1-4E67-9DF3-41D9D69C1BFE}" destId="{62BD5270-84E7-42EC-9393-7969AE968724}" srcOrd="0" destOrd="0" presId="urn:microsoft.com/office/officeart/2005/8/layout/bProcess4"/>
    <dgm:cxn modelId="{27E4B556-236F-4C59-9AA0-0F21113FF860}" type="presOf" srcId="{3CC137FD-67A9-4392-805F-8A1DD6317439}" destId="{3FA3582D-6B27-41CF-9F4B-01E616AB3D53}" srcOrd="0" destOrd="0" presId="urn:microsoft.com/office/officeart/2005/8/layout/bProcess4"/>
    <dgm:cxn modelId="{20D3DA79-3759-4C3E-9DB3-F1275CB95150}" type="presOf" srcId="{42D4F2DB-007C-418D-86FA-76C37811A343}" destId="{A753A0BE-4B26-4199-981C-FC736A6A82D4}" srcOrd="0" destOrd="0" presId="urn:microsoft.com/office/officeart/2005/8/layout/bProcess4"/>
    <dgm:cxn modelId="{19A3197A-EAE8-48E3-B590-41B5C6C8A8C1}" type="presOf" srcId="{1DBE873C-8BF1-40CB-B4AF-52EA06C63C55}" destId="{C6889578-BF9B-4A38-9855-045155B60C7C}" srcOrd="0" destOrd="0" presId="urn:microsoft.com/office/officeart/2005/8/layout/bProcess4"/>
    <dgm:cxn modelId="{53DE1F7C-E0E1-428C-A270-DEFABDA4D121}" type="presOf" srcId="{9A1211A7-8237-46EC-BDFD-4825E8A59074}" destId="{1C0C8391-A9D0-4BF5-974D-9A7C95BE2569}" srcOrd="0" destOrd="0" presId="urn:microsoft.com/office/officeart/2005/8/layout/bProcess4"/>
    <dgm:cxn modelId="{9A812687-7734-4746-A6E9-121DDB4FBB18}" type="presOf" srcId="{301B2C28-EE51-4307-AEDA-5DE96474F91E}" destId="{FBF0E28F-9350-4338-8C23-C3AD764BFFF6}" srcOrd="0" destOrd="0" presId="urn:microsoft.com/office/officeart/2005/8/layout/bProcess4"/>
    <dgm:cxn modelId="{B0EF1A94-5B7B-43FE-B311-0DB4D2FAFCFD}" type="presOf" srcId="{BE0FD4F6-5E79-477E-9F7C-1D1E0C82F984}" destId="{7D759E12-B45D-4A35-AEA2-BE7B92D7DC0A}" srcOrd="0" destOrd="0" presId="urn:microsoft.com/office/officeart/2005/8/layout/bProcess4"/>
    <dgm:cxn modelId="{564F3D9D-4FB2-4976-A4C8-E371456512F3}" srcId="{42D4F2DB-007C-418D-86FA-76C37811A343}" destId="{1DBE873C-8BF1-40CB-B4AF-52EA06C63C55}" srcOrd="1" destOrd="0" parTransId="{3259B089-0005-41D2-B36A-8D91981CC9D6}" sibTransId="{3F4BBBA8-7403-4A8D-B39B-F6B6ACC63AEA}"/>
    <dgm:cxn modelId="{A0D0169F-7CC9-4B30-AA73-929CFEF36058}" type="presOf" srcId="{2E3DE36D-F520-46D1-B842-3035444644B1}" destId="{59F01E2D-F3CB-4E33-AC67-686C96A18F70}" srcOrd="0" destOrd="0" presId="urn:microsoft.com/office/officeart/2005/8/layout/bProcess4"/>
    <dgm:cxn modelId="{916592A1-CFC6-4BCF-894D-F7E4D8336FF3}" type="presOf" srcId="{386C228A-3080-4FB5-8573-AE8C7FB01DAC}" destId="{4D201BFC-314D-4CB9-84F4-396B5A373CDE}" srcOrd="0" destOrd="0" presId="urn:microsoft.com/office/officeart/2005/8/layout/bProcess4"/>
    <dgm:cxn modelId="{C1FAA5AE-66E7-4821-B6BF-A68EB7AE4D56}" type="presOf" srcId="{16951715-FF41-4FD6-9AB0-EE982DAFC06B}" destId="{E865A71C-F5D8-4145-AD6A-3BFB5FF1D0AF}" srcOrd="0" destOrd="0" presId="urn:microsoft.com/office/officeart/2005/8/layout/bProcess4"/>
    <dgm:cxn modelId="{5410D0C1-E183-4C16-B123-FA2811A42D9C}" type="presOf" srcId="{E89B2343-36AD-4ED2-910E-33EF75C53726}" destId="{FA11D51E-F922-44B9-94F3-4E1A04820212}" srcOrd="0" destOrd="0" presId="urn:microsoft.com/office/officeart/2005/8/layout/bProcess4"/>
    <dgm:cxn modelId="{CADAD3C5-75BF-4016-933B-F550B560BBE5}" type="presOf" srcId="{45D5D4FA-C934-4D84-A955-B1B49CEDD10B}" destId="{5CA2A1C6-7094-4AA8-AE11-E731F56E4742}" srcOrd="0" destOrd="0" presId="urn:microsoft.com/office/officeart/2005/8/layout/bProcess4"/>
    <dgm:cxn modelId="{0E0556E8-064F-454B-B25B-81DFE73363FC}" type="presOf" srcId="{3F4BBBA8-7403-4A8D-B39B-F6B6ACC63AEA}" destId="{2E29DFB7-6613-4FBB-8384-F22E8C1220F2}" srcOrd="0" destOrd="0" presId="urn:microsoft.com/office/officeart/2005/8/layout/bProcess4"/>
    <dgm:cxn modelId="{20201CF6-1C0B-4034-9C8B-D151161606B1}" srcId="{42D4F2DB-007C-418D-86FA-76C37811A343}" destId="{386C228A-3080-4FB5-8573-AE8C7FB01DAC}" srcOrd="2" destOrd="0" parTransId="{4F232662-52E5-47DA-A127-15C7926743FE}" sibTransId="{16951715-FF41-4FD6-9AB0-EE982DAFC06B}"/>
    <dgm:cxn modelId="{B5620271-6F71-4AC0-9C24-1B985BE0CEEC}" type="presParOf" srcId="{A753A0BE-4B26-4199-981C-FC736A6A82D4}" destId="{56D16810-B937-46B0-BC59-4E1E6F7A118E}" srcOrd="0" destOrd="0" presId="urn:microsoft.com/office/officeart/2005/8/layout/bProcess4"/>
    <dgm:cxn modelId="{04AF4A76-7564-451D-8C50-F1E77849E375}" type="presParOf" srcId="{56D16810-B937-46B0-BC59-4E1E6F7A118E}" destId="{DCF245E5-89F2-4A98-8B37-7EC46C5FBAB6}" srcOrd="0" destOrd="0" presId="urn:microsoft.com/office/officeart/2005/8/layout/bProcess4"/>
    <dgm:cxn modelId="{B56CD486-ADD6-46F5-B1B8-721822EC7F00}" type="presParOf" srcId="{56D16810-B937-46B0-BC59-4E1E6F7A118E}" destId="{4B5B55A3-BF86-4942-8E1F-3BBC59C173E8}" srcOrd="1" destOrd="0" presId="urn:microsoft.com/office/officeart/2005/8/layout/bProcess4"/>
    <dgm:cxn modelId="{BE806BB6-0C5D-4056-9515-625D73CBEEA7}" type="presParOf" srcId="{A753A0BE-4B26-4199-981C-FC736A6A82D4}" destId="{7D759E12-B45D-4A35-AEA2-BE7B92D7DC0A}" srcOrd="1" destOrd="0" presId="urn:microsoft.com/office/officeart/2005/8/layout/bProcess4"/>
    <dgm:cxn modelId="{E8D83DD6-47B5-43CA-AFA8-DB9F73995EF1}" type="presParOf" srcId="{A753A0BE-4B26-4199-981C-FC736A6A82D4}" destId="{DCB5F1E9-8B03-4A24-9495-84D4FAB68D2D}" srcOrd="2" destOrd="0" presId="urn:microsoft.com/office/officeart/2005/8/layout/bProcess4"/>
    <dgm:cxn modelId="{B5536FAA-A499-4EDC-BC84-E2DFE1B59C13}" type="presParOf" srcId="{DCB5F1E9-8B03-4A24-9495-84D4FAB68D2D}" destId="{78C04F32-DF1F-4E6F-9A7C-2DCADBDCD60D}" srcOrd="0" destOrd="0" presId="urn:microsoft.com/office/officeart/2005/8/layout/bProcess4"/>
    <dgm:cxn modelId="{F3D79781-C7DA-40C4-8AC8-5CC120383F7A}" type="presParOf" srcId="{DCB5F1E9-8B03-4A24-9495-84D4FAB68D2D}" destId="{C6889578-BF9B-4A38-9855-045155B60C7C}" srcOrd="1" destOrd="0" presId="urn:microsoft.com/office/officeart/2005/8/layout/bProcess4"/>
    <dgm:cxn modelId="{B37667BB-D8B1-49E1-BD85-29BDF0416690}" type="presParOf" srcId="{A753A0BE-4B26-4199-981C-FC736A6A82D4}" destId="{2E29DFB7-6613-4FBB-8384-F22E8C1220F2}" srcOrd="3" destOrd="0" presId="urn:microsoft.com/office/officeart/2005/8/layout/bProcess4"/>
    <dgm:cxn modelId="{4FB59799-7A3B-4CC4-A056-0F300ED60C47}" type="presParOf" srcId="{A753A0BE-4B26-4199-981C-FC736A6A82D4}" destId="{91D09FB4-6BAA-470B-8DE9-BA46842F356A}" srcOrd="4" destOrd="0" presId="urn:microsoft.com/office/officeart/2005/8/layout/bProcess4"/>
    <dgm:cxn modelId="{307898A1-1868-4649-8B4E-2C8DA4BFDE5B}" type="presParOf" srcId="{91D09FB4-6BAA-470B-8DE9-BA46842F356A}" destId="{625882F5-51BC-48A3-84CE-59849BC3DF03}" srcOrd="0" destOrd="0" presId="urn:microsoft.com/office/officeart/2005/8/layout/bProcess4"/>
    <dgm:cxn modelId="{69D7DD1B-78DB-49E0-8AD3-47A4186EC161}" type="presParOf" srcId="{91D09FB4-6BAA-470B-8DE9-BA46842F356A}" destId="{4D201BFC-314D-4CB9-84F4-396B5A373CDE}" srcOrd="1" destOrd="0" presId="urn:microsoft.com/office/officeart/2005/8/layout/bProcess4"/>
    <dgm:cxn modelId="{4C3F6EB4-A51C-408A-8F8B-7A203CC38AF7}" type="presParOf" srcId="{A753A0BE-4B26-4199-981C-FC736A6A82D4}" destId="{E865A71C-F5D8-4145-AD6A-3BFB5FF1D0AF}" srcOrd="5" destOrd="0" presId="urn:microsoft.com/office/officeart/2005/8/layout/bProcess4"/>
    <dgm:cxn modelId="{C62D0627-5161-46BE-9171-BBB982F59F09}" type="presParOf" srcId="{A753A0BE-4B26-4199-981C-FC736A6A82D4}" destId="{5BE6ECC6-F7A9-4479-854E-31E7ECAD7D90}" srcOrd="6" destOrd="0" presId="urn:microsoft.com/office/officeart/2005/8/layout/bProcess4"/>
    <dgm:cxn modelId="{4926AAAF-63A3-49AB-9224-BF77CF6D0CEC}" type="presParOf" srcId="{5BE6ECC6-F7A9-4479-854E-31E7ECAD7D90}" destId="{FE600971-F914-4B68-AE40-97B7D6B93CEE}" srcOrd="0" destOrd="0" presId="urn:microsoft.com/office/officeart/2005/8/layout/bProcess4"/>
    <dgm:cxn modelId="{90BAC799-1584-4C07-B40E-D39AA8162EA5}" type="presParOf" srcId="{5BE6ECC6-F7A9-4479-854E-31E7ECAD7D90}" destId="{62BD5270-84E7-42EC-9393-7969AE968724}" srcOrd="1" destOrd="0" presId="urn:microsoft.com/office/officeart/2005/8/layout/bProcess4"/>
    <dgm:cxn modelId="{CEC04382-C4B9-4B50-B7E9-FE5325665FCA}" type="presParOf" srcId="{A753A0BE-4B26-4199-981C-FC736A6A82D4}" destId="{2079DBFD-737B-4843-8FF8-B91ED71945B5}" srcOrd="7" destOrd="0" presId="urn:microsoft.com/office/officeart/2005/8/layout/bProcess4"/>
    <dgm:cxn modelId="{F60579C0-3B16-4ED2-B775-4772652342AE}" type="presParOf" srcId="{A753A0BE-4B26-4199-981C-FC736A6A82D4}" destId="{BF3E532D-E686-4207-AD5B-3E5D96AA13F8}" srcOrd="8" destOrd="0" presId="urn:microsoft.com/office/officeart/2005/8/layout/bProcess4"/>
    <dgm:cxn modelId="{72DF7A87-A5E0-460D-8BA0-F884B6C71363}" type="presParOf" srcId="{BF3E532D-E686-4207-AD5B-3E5D96AA13F8}" destId="{CBF88356-1CCC-4E97-B24E-5DA06EC07BAE}" srcOrd="0" destOrd="0" presId="urn:microsoft.com/office/officeart/2005/8/layout/bProcess4"/>
    <dgm:cxn modelId="{7EEB2FF3-E6F5-4A0E-81AA-00D1616E7290}" type="presParOf" srcId="{BF3E532D-E686-4207-AD5B-3E5D96AA13F8}" destId="{8F19D662-2892-4A3A-97C3-14E7052D6B7E}" srcOrd="1" destOrd="0" presId="urn:microsoft.com/office/officeart/2005/8/layout/bProcess4"/>
    <dgm:cxn modelId="{B039ED59-25AB-4E81-84AE-FEC221F4C75E}" type="presParOf" srcId="{A753A0BE-4B26-4199-981C-FC736A6A82D4}" destId="{59F01E2D-F3CB-4E33-AC67-686C96A18F70}" srcOrd="9" destOrd="0" presId="urn:microsoft.com/office/officeart/2005/8/layout/bProcess4"/>
    <dgm:cxn modelId="{0DC4BA80-5EBF-4A31-A5BC-5CA8CE7BDBA7}" type="presParOf" srcId="{A753A0BE-4B26-4199-981C-FC736A6A82D4}" destId="{CC68E096-E3B3-416E-ACAA-B170A32880B5}" srcOrd="10" destOrd="0" presId="urn:microsoft.com/office/officeart/2005/8/layout/bProcess4"/>
    <dgm:cxn modelId="{2F77307C-B891-436C-8952-09BDB313B547}" type="presParOf" srcId="{CC68E096-E3B3-416E-ACAA-B170A32880B5}" destId="{7EAED5FB-64F7-4D18-BD7A-1AD58CA316DE}" srcOrd="0" destOrd="0" presId="urn:microsoft.com/office/officeart/2005/8/layout/bProcess4"/>
    <dgm:cxn modelId="{DAC5DD01-B4E9-43AD-BF23-707535C9F84D}" type="presParOf" srcId="{CC68E096-E3B3-416E-ACAA-B170A32880B5}" destId="{1C0C8391-A9D0-4BF5-974D-9A7C95BE2569}" srcOrd="1" destOrd="0" presId="urn:microsoft.com/office/officeart/2005/8/layout/bProcess4"/>
    <dgm:cxn modelId="{49C4B8B5-A173-418D-8666-AFE1EC877943}" type="presParOf" srcId="{A753A0BE-4B26-4199-981C-FC736A6A82D4}" destId="{5CA2A1C6-7094-4AA8-AE11-E731F56E4742}" srcOrd="11" destOrd="0" presId="urn:microsoft.com/office/officeart/2005/8/layout/bProcess4"/>
    <dgm:cxn modelId="{6E597241-7D01-44C3-9678-6B64D3AD681A}" type="presParOf" srcId="{A753A0BE-4B26-4199-981C-FC736A6A82D4}" destId="{D8F2305E-B4FB-4E0E-9BE7-9A010F8796CA}" srcOrd="12" destOrd="0" presId="urn:microsoft.com/office/officeart/2005/8/layout/bProcess4"/>
    <dgm:cxn modelId="{8C271DE3-96CA-4C60-ABAF-3BBCDE491325}" type="presParOf" srcId="{D8F2305E-B4FB-4E0E-9BE7-9A010F8796CA}" destId="{CB8B7AFD-F7A9-49A7-B79C-D6A47BEFB921}" srcOrd="0" destOrd="0" presId="urn:microsoft.com/office/officeart/2005/8/layout/bProcess4"/>
    <dgm:cxn modelId="{9EED8919-7FEF-4DB9-9840-8C77026B428B}" type="presParOf" srcId="{D8F2305E-B4FB-4E0E-9BE7-9A010F8796CA}" destId="{FBF0E28F-9350-4338-8C23-C3AD764BFFF6}" srcOrd="1" destOrd="0" presId="urn:microsoft.com/office/officeart/2005/8/layout/bProcess4"/>
    <dgm:cxn modelId="{C7E2FA8D-2CCE-4C43-8052-D782AD5C4CB8}" type="presParOf" srcId="{A753A0BE-4B26-4199-981C-FC736A6A82D4}" destId="{FA11D51E-F922-44B9-94F3-4E1A04820212}" srcOrd="13" destOrd="0" presId="urn:microsoft.com/office/officeart/2005/8/layout/bProcess4"/>
    <dgm:cxn modelId="{F9006E2C-8391-44E3-9C45-CC787D9D3F19}" type="presParOf" srcId="{A753A0BE-4B26-4199-981C-FC736A6A82D4}" destId="{7898A4EF-CAC0-4877-83F7-BBDB9DCC2CF2}" srcOrd="14" destOrd="0" presId="urn:microsoft.com/office/officeart/2005/8/layout/bProcess4"/>
    <dgm:cxn modelId="{B80B698E-EADD-4F68-97DD-1808308D5C49}" type="presParOf" srcId="{7898A4EF-CAC0-4877-83F7-BBDB9DCC2CF2}" destId="{7C5D8E93-25DF-4396-95B4-291537FFADD0}" srcOrd="0" destOrd="0" presId="urn:microsoft.com/office/officeart/2005/8/layout/bProcess4"/>
    <dgm:cxn modelId="{99A9107A-9D2D-4DA9-8880-1CA61D59B749}" type="presParOf" srcId="{7898A4EF-CAC0-4877-83F7-BBDB9DCC2CF2}" destId="{A9E2F2C2-017F-42D7-963B-053227C6DE2E}" srcOrd="1" destOrd="0" presId="urn:microsoft.com/office/officeart/2005/8/layout/bProcess4"/>
    <dgm:cxn modelId="{73D42C0B-90EA-41E5-BED3-0A8E497AAC6F}" type="presParOf" srcId="{A753A0BE-4B26-4199-981C-FC736A6A82D4}" destId="{3FA3582D-6B27-41CF-9F4B-01E616AB3D53}" srcOrd="15" destOrd="0" presId="urn:microsoft.com/office/officeart/2005/8/layout/bProcess4"/>
    <dgm:cxn modelId="{43F4E498-F6EB-42E3-9AAF-932B27B4997A}" type="presParOf" srcId="{A753A0BE-4B26-4199-981C-FC736A6A82D4}" destId="{41FC2D02-3BA2-4A20-B968-FBD7FB59BCF9}" srcOrd="16" destOrd="0" presId="urn:microsoft.com/office/officeart/2005/8/layout/bProcess4"/>
    <dgm:cxn modelId="{6DA8881C-A0A0-4A56-9431-6935BA0955C8}" type="presParOf" srcId="{41FC2D02-3BA2-4A20-B968-FBD7FB59BCF9}" destId="{4977F64E-6721-4971-B0E7-9A9B54ECD7B2}" srcOrd="0" destOrd="0" presId="urn:microsoft.com/office/officeart/2005/8/layout/bProcess4"/>
    <dgm:cxn modelId="{961102E4-411D-4F63-92C9-0F8E9F1BD8E1}" type="presParOf" srcId="{41FC2D02-3BA2-4A20-B968-FBD7FB59BCF9}" destId="{DD7CD3F7-27D5-4975-9896-2C4922B06F8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262A46-8555-4E37-A479-CF03CF167748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420D3D-0DE1-45C5-A783-333B4BD97900}">
      <dgm:prSet phldrT="[Текст]"/>
      <dgm:spPr/>
      <dgm:t>
        <a:bodyPr/>
        <a:lstStyle/>
        <a:p>
          <a:pPr algn="l"/>
          <a:r>
            <a:rPr lang="ru-RU" dirty="0"/>
            <a:t>Диагностика «на входе» Выявление профессиональных затруднений</a:t>
          </a:r>
        </a:p>
        <a:p>
          <a:pPr algn="l"/>
          <a:r>
            <a:rPr lang="ru-RU" dirty="0"/>
            <a:t>Самообразование и </a:t>
          </a:r>
          <a:r>
            <a:rPr lang="ru-RU" dirty="0" err="1"/>
            <a:t>Портфолио</a:t>
          </a:r>
          <a:r>
            <a:rPr lang="ru-RU" dirty="0"/>
            <a:t> педагога</a:t>
          </a:r>
        </a:p>
      </dgm:t>
    </dgm:pt>
    <dgm:pt modelId="{802C943E-10D6-4532-9FD1-6C9806BECD83}" type="parTrans" cxnId="{8631BE3F-1EB8-4518-9DE0-25F74912DBA5}">
      <dgm:prSet/>
      <dgm:spPr/>
      <dgm:t>
        <a:bodyPr/>
        <a:lstStyle/>
        <a:p>
          <a:endParaRPr lang="ru-RU"/>
        </a:p>
      </dgm:t>
    </dgm:pt>
    <dgm:pt modelId="{3CBA4E34-4F68-4E06-9B72-5EA852AA5FBC}" type="sibTrans" cxnId="{8631BE3F-1EB8-4518-9DE0-25F74912DBA5}">
      <dgm:prSet/>
      <dgm:spPr/>
      <dgm:t>
        <a:bodyPr/>
        <a:lstStyle/>
        <a:p>
          <a:endParaRPr lang="ru-RU"/>
        </a:p>
      </dgm:t>
    </dgm:pt>
    <dgm:pt modelId="{633014A7-26AB-44BD-982F-EF084472225E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сентябрь</a:t>
          </a:r>
        </a:p>
      </dgm:t>
    </dgm:pt>
    <dgm:pt modelId="{B93902B0-C599-4ADD-BEE8-21A62887590C}" type="parTrans" cxnId="{E0CF91CF-9BF0-4384-BC04-929E2D5480CA}">
      <dgm:prSet/>
      <dgm:spPr/>
      <dgm:t>
        <a:bodyPr/>
        <a:lstStyle/>
        <a:p>
          <a:endParaRPr lang="ru-RU"/>
        </a:p>
      </dgm:t>
    </dgm:pt>
    <dgm:pt modelId="{C486014F-46E5-4A58-A646-F1A7E5C20856}" type="sibTrans" cxnId="{E0CF91CF-9BF0-4384-BC04-929E2D5480CA}">
      <dgm:prSet/>
      <dgm:spPr/>
      <dgm:t>
        <a:bodyPr/>
        <a:lstStyle/>
        <a:p>
          <a:endParaRPr lang="ru-RU"/>
        </a:p>
      </dgm:t>
    </dgm:pt>
    <dgm:pt modelId="{99F3CAC0-55C7-42F9-813F-351289BC87C9}">
      <dgm:prSet phldrT="[Текст]"/>
      <dgm:spPr/>
      <dgm:t>
        <a:bodyPr/>
        <a:lstStyle/>
        <a:p>
          <a:r>
            <a:rPr lang="ru-RU" dirty="0"/>
            <a:t> ИГРА-ТРЕНИНГ</a:t>
          </a:r>
        </a:p>
      </dgm:t>
    </dgm:pt>
    <dgm:pt modelId="{719A8325-77E8-4527-B673-C4967D10E6C0}" type="parTrans" cxnId="{B9D823B1-3014-49C4-B84C-8683CA93C23E}">
      <dgm:prSet/>
      <dgm:spPr/>
      <dgm:t>
        <a:bodyPr/>
        <a:lstStyle/>
        <a:p>
          <a:endParaRPr lang="ru-RU"/>
        </a:p>
      </dgm:t>
    </dgm:pt>
    <dgm:pt modelId="{6A9B3AA4-8C6B-4DE6-9168-0206E9A3CE00}" type="sibTrans" cxnId="{B9D823B1-3014-49C4-B84C-8683CA93C23E}">
      <dgm:prSet/>
      <dgm:spPr/>
      <dgm:t>
        <a:bodyPr/>
        <a:lstStyle/>
        <a:p>
          <a:endParaRPr lang="ru-RU"/>
        </a:p>
      </dgm:t>
    </dgm:pt>
    <dgm:pt modelId="{92F198EA-ED0A-492C-BFB0-97A53FC64B9C}">
      <dgm:prSet phldrT="[Текст]"/>
      <dgm:spPr/>
      <dgm:t>
        <a:bodyPr/>
        <a:lstStyle/>
        <a:p>
          <a:r>
            <a:rPr lang="ru-RU" dirty="0"/>
            <a:t>апрель</a:t>
          </a:r>
        </a:p>
      </dgm:t>
    </dgm:pt>
    <dgm:pt modelId="{4D3D6418-9488-4888-8620-C2CAA38E2023}" type="parTrans" cxnId="{4FA2B6C0-4DBC-40AC-B7D4-E6F3DA3ADF3C}">
      <dgm:prSet/>
      <dgm:spPr/>
      <dgm:t>
        <a:bodyPr/>
        <a:lstStyle/>
        <a:p>
          <a:endParaRPr lang="ru-RU"/>
        </a:p>
      </dgm:t>
    </dgm:pt>
    <dgm:pt modelId="{574BB32B-DD1C-4095-86CB-6BAAA547449E}" type="sibTrans" cxnId="{4FA2B6C0-4DBC-40AC-B7D4-E6F3DA3ADF3C}">
      <dgm:prSet/>
      <dgm:spPr/>
      <dgm:t>
        <a:bodyPr/>
        <a:lstStyle/>
        <a:p>
          <a:endParaRPr lang="ru-RU"/>
        </a:p>
      </dgm:t>
    </dgm:pt>
    <dgm:pt modelId="{04C9A4EF-AF9E-404E-8B20-0638001F3DCB}">
      <dgm:prSet phldrT="[Текст]" phldr="1"/>
      <dgm:spPr/>
      <dgm:t>
        <a:bodyPr/>
        <a:lstStyle/>
        <a:p>
          <a:endParaRPr lang="ru-RU"/>
        </a:p>
      </dgm:t>
    </dgm:pt>
    <dgm:pt modelId="{300F8471-BF71-4952-8964-E18572B5E010}" type="parTrans" cxnId="{2BFE5ED2-D706-4BD1-8ECF-A51501DE5D2D}">
      <dgm:prSet/>
      <dgm:spPr/>
      <dgm:t>
        <a:bodyPr/>
        <a:lstStyle/>
        <a:p>
          <a:endParaRPr lang="ru-RU"/>
        </a:p>
      </dgm:t>
    </dgm:pt>
    <dgm:pt modelId="{64B58419-BFEC-45C3-82B2-02AA79CDB8D6}" type="sibTrans" cxnId="{2BFE5ED2-D706-4BD1-8ECF-A51501DE5D2D}">
      <dgm:prSet/>
      <dgm:spPr/>
      <dgm:t>
        <a:bodyPr/>
        <a:lstStyle/>
        <a:p>
          <a:endParaRPr lang="ru-RU"/>
        </a:p>
      </dgm:t>
    </dgm:pt>
    <dgm:pt modelId="{BAB7817B-5CDE-4F50-BCB5-66AEB928F9FD}">
      <dgm:prSet phldrT="[Текст]" phldr="1"/>
      <dgm:spPr/>
      <dgm:t>
        <a:bodyPr/>
        <a:lstStyle/>
        <a:p>
          <a:endParaRPr lang="ru-RU"/>
        </a:p>
      </dgm:t>
    </dgm:pt>
    <dgm:pt modelId="{50E462AA-08F9-4399-AAE1-82AAC3FDAB11}" type="parTrans" cxnId="{B29FC679-BA3C-4DC6-8E22-AB4D8C617E06}">
      <dgm:prSet/>
      <dgm:spPr/>
      <dgm:t>
        <a:bodyPr/>
        <a:lstStyle/>
        <a:p>
          <a:endParaRPr lang="ru-RU"/>
        </a:p>
      </dgm:t>
    </dgm:pt>
    <dgm:pt modelId="{C892103E-A6E9-4260-895B-6934B1596D40}" type="sibTrans" cxnId="{B29FC679-BA3C-4DC6-8E22-AB4D8C617E06}">
      <dgm:prSet/>
      <dgm:spPr/>
      <dgm:t>
        <a:bodyPr/>
        <a:lstStyle/>
        <a:p>
          <a:endParaRPr lang="ru-RU"/>
        </a:p>
      </dgm:t>
    </dgm:pt>
    <dgm:pt modelId="{9F7BDFDC-C2AE-43BD-9DDC-B70B0C234E20}">
      <dgm:prSet phldrT="[Текст]" phldr="1"/>
      <dgm:spPr/>
      <dgm:t>
        <a:bodyPr/>
        <a:lstStyle/>
        <a:p>
          <a:endParaRPr lang="ru-RU"/>
        </a:p>
      </dgm:t>
    </dgm:pt>
    <dgm:pt modelId="{7417C733-8599-46B7-92B0-EB008D86D0D3}" type="parTrans" cxnId="{BADB6798-B632-478C-91FB-A186B358CF2A}">
      <dgm:prSet/>
      <dgm:spPr/>
      <dgm:t>
        <a:bodyPr/>
        <a:lstStyle/>
        <a:p>
          <a:endParaRPr lang="ru-RU"/>
        </a:p>
      </dgm:t>
    </dgm:pt>
    <dgm:pt modelId="{9BEA0918-BF58-4A19-B731-19E61F3DB869}" type="sibTrans" cxnId="{BADB6798-B632-478C-91FB-A186B358CF2A}">
      <dgm:prSet/>
      <dgm:spPr/>
      <dgm:t>
        <a:bodyPr/>
        <a:lstStyle/>
        <a:p>
          <a:endParaRPr lang="ru-RU"/>
        </a:p>
      </dgm:t>
    </dgm:pt>
    <dgm:pt modelId="{54D1F110-0021-4CED-8349-4D0987A5BE2A}">
      <dgm:prSet phldrT="[Текст]" phldr="1"/>
      <dgm:spPr/>
      <dgm:t>
        <a:bodyPr/>
        <a:lstStyle/>
        <a:p>
          <a:endParaRPr lang="ru-RU"/>
        </a:p>
      </dgm:t>
    </dgm:pt>
    <dgm:pt modelId="{2B2DC5C2-975C-4082-BFBD-93B7118F7F46}" type="parTrans" cxnId="{F0EC43E4-E5D0-4B9D-A234-E0EC86DB9CD4}">
      <dgm:prSet/>
      <dgm:spPr/>
      <dgm:t>
        <a:bodyPr/>
        <a:lstStyle/>
        <a:p>
          <a:endParaRPr lang="ru-RU"/>
        </a:p>
      </dgm:t>
    </dgm:pt>
    <dgm:pt modelId="{B040FC6A-A54F-47CF-AE1B-D88A3EE650DB}" type="sibTrans" cxnId="{F0EC43E4-E5D0-4B9D-A234-E0EC86DB9CD4}">
      <dgm:prSet/>
      <dgm:spPr/>
      <dgm:t>
        <a:bodyPr/>
        <a:lstStyle/>
        <a:p>
          <a:endParaRPr lang="ru-RU"/>
        </a:p>
      </dgm:t>
    </dgm:pt>
    <dgm:pt modelId="{7218874E-928A-4AA2-A494-FD7024CAEA1D}">
      <dgm:prSet/>
      <dgm:spPr/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декабрь</a:t>
          </a:r>
        </a:p>
      </dgm:t>
    </dgm:pt>
    <dgm:pt modelId="{566D1074-63A5-41A1-8824-BCFB2F2BEA5D}" type="parTrans" cxnId="{46BD3C2F-1BB0-41B0-BE6E-F87458ABA9B9}">
      <dgm:prSet/>
      <dgm:spPr/>
      <dgm:t>
        <a:bodyPr/>
        <a:lstStyle/>
        <a:p>
          <a:endParaRPr lang="ru-RU"/>
        </a:p>
      </dgm:t>
    </dgm:pt>
    <dgm:pt modelId="{321A966B-83F6-497C-AE57-4CDDB5506110}" type="sibTrans" cxnId="{46BD3C2F-1BB0-41B0-BE6E-F87458ABA9B9}">
      <dgm:prSet/>
      <dgm:spPr/>
      <dgm:t>
        <a:bodyPr/>
        <a:lstStyle/>
        <a:p>
          <a:endParaRPr lang="ru-RU"/>
        </a:p>
      </dgm:t>
    </dgm:pt>
    <dgm:pt modelId="{1A231D5D-8194-4DB3-A479-850DABF659EA}">
      <dgm:prSet/>
      <dgm:spPr/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 Внеклассная работа по предмету</a:t>
          </a:r>
        </a:p>
      </dgm:t>
    </dgm:pt>
    <dgm:pt modelId="{936EB246-E66B-4C74-9B99-860068737D2F}" type="parTrans" cxnId="{23F91134-5BD6-49A0-AD1D-E4160B47E177}">
      <dgm:prSet/>
      <dgm:spPr/>
      <dgm:t>
        <a:bodyPr/>
        <a:lstStyle/>
        <a:p>
          <a:endParaRPr lang="ru-RU"/>
        </a:p>
      </dgm:t>
    </dgm:pt>
    <dgm:pt modelId="{B2C42DDE-EDA2-427C-AD30-99320616C7F5}" type="sibTrans" cxnId="{23F91134-5BD6-49A0-AD1D-E4160B47E177}">
      <dgm:prSet/>
      <dgm:spPr/>
      <dgm:t>
        <a:bodyPr/>
        <a:lstStyle/>
        <a:p>
          <a:endParaRPr lang="ru-RU"/>
        </a:p>
      </dgm:t>
    </dgm:pt>
    <dgm:pt modelId="{88B9AC41-782A-4EE9-8043-6E3EEF74BAAC}">
      <dgm:prSet/>
      <dgm:spPr/>
      <dgm:t>
        <a:bodyPr/>
        <a:lstStyle/>
        <a:p>
          <a:r>
            <a:rPr lang="ru-RU" dirty="0"/>
            <a:t>Современный урок.</a:t>
          </a:r>
        </a:p>
        <a:p>
          <a:r>
            <a:rPr lang="ru-RU" dirty="0"/>
            <a:t>Современные педагогические платформы</a:t>
          </a:r>
        </a:p>
      </dgm:t>
    </dgm:pt>
    <dgm:pt modelId="{9FA894A7-29E5-4B8A-B6CC-54533A5B1837}" type="parTrans" cxnId="{62C39DAE-64D8-4DAF-9846-B24972691B8C}">
      <dgm:prSet/>
      <dgm:spPr/>
      <dgm:t>
        <a:bodyPr/>
        <a:lstStyle/>
        <a:p>
          <a:endParaRPr lang="ru-RU"/>
        </a:p>
      </dgm:t>
    </dgm:pt>
    <dgm:pt modelId="{D8DDDC09-E494-49E4-B503-A81674980849}" type="sibTrans" cxnId="{62C39DAE-64D8-4DAF-9846-B24972691B8C}">
      <dgm:prSet/>
      <dgm:spPr/>
      <dgm:t>
        <a:bodyPr/>
        <a:lstStyle/>
        <a:p>
          <a:endParaRPr lang="ru-RU"/>
        </a:p>
      </dgm:t>
    </dgm:pt>
    <dgm:pt modelId="{12C1D55E-9F32-4B5A-91AA-A2B8FD03F5B1}">
      <dgm:prSet/>
      <dgm:spPr/>
      <dgm:t>
        <a:bodyPr/>
        <a:lstStyle/>
        <a:p>
          <a:r>
            <a:rPr lang="ru-RU" dirty="0"/>
            <a:t>март</a:t>
          </a:r>
        </a:p>
      </dgm:t>
    </dgm:pt>
    <dgm:pt modelId="{A34CB521-A359-4C1C-9A86-CC576E733BCE}" type="parTrans" cxnId="{660146D7-F5CB-4362-BD1E-9591F8B8B66A}">
      <dgm:prSet/>
      <dgm:spPr/>
      <dgm:t>
        <a:bodyPr/>
        <a:lstStyle/>
        <a:p>
          <a:endParaRPr lang="ru-RU"/>
        </a:p>
      </dgm:t>
    </dgm:pt>
    <dgm:pt modelId="{AB4F078C-B575-45C0-8997-24E1437BE625}" type="sibTrans" cxnId="{660146D7-F5CB-4362-BD1E-9591F8B8B66A}">
      <dgm:prSet/>
      <dgm:spPr/>
      <dgm:t>
        <a:bodyPr/>
        <a:lstStyle/>
        <a:p>
          <a:endParaRPr lang="ru-RU"/>
        </a:p>
      </dgm:t>
    </dgm:pt>
    <dgm:pt modelId="{47495539-D92F-4E00-A3BE-FCAA68AFAC99}" type="pres">
      <dgm:prSet presAssocID="{5C262A46-8555-4E37-A479-CF03CF16774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FACB836-C81F-4F51-A291-65DEB9E42F70}" type="pres">
      <dgm:prSet presAssocID="{5C262A46-8555-4E37-A479-CF03CF167748}" presName="children" presStyleCnt="0"/>
      <dgm:spPr/>
    </dgm:pt>
    <dgm:pt modelId="{9E3BE74C-3D0C-492E-BECB-BE049890C70A}" type="pres">
      <dgm:prSet presAssocID="{5C262A46-8555-4E37-A479-CF03CF167748}" presName="child1group" presStyleCnt="0"/>
      <dgm:spPr/>
    </dgm:pt>
    <dgm:pt modelId="{8AFC776F-478C-4A43-80CE-1C7022033D6C}" type="pres">
      <dgm:prSet presAssocID="{5C262A46-8555-4E37-A479-CF03CF167748}" presName="child1" presStyleLbl="bgAcc1" presStyleIdx="0" presStyleCnt="4"/>
      <dgm:spPr/>
    </dgm:pt>
    <dgm:pt modelId="{2C763A70-DD3B-496F-A3C3-E0D7E59532AC}" type="pres">
      <dgm:prSet presAssocID="{5C262A46-8555-4E37-A479-CF03CF167748}" presName="child1Text" presStyleLbl="bgAcc1" presStyleIdx="0" presStyleCnt="4">
        <dgm:presLayoutVars>
          <dgm:bulletEnabled val="1"/>
        </dgm:presLayoutVars>
      </dgm:prSet>
      <dgm:spPr/>
    </dgm:pt>
    <dgm:pt modelId="{FECA921C-42B2-4114-BEBF-4BD4C836B49E}" type="pres">
      <dgm:prSet presAssocID="{5C262A46-8555-4E37-A479-CF03CF167748}" presName="child2group" presStyleCnt="0"/>
      <dgm:spPr/>
    </dgm:pt>
    <dgm:pt modelId="{7A09DB61-C55B-43CA-BFAD-740C89428E9F}" type="pres">
      <dgm:prSet presAssocID="{5C262A46-8555-4E37-A479-CF03CF167748}" presName="child2" presStyleLbl="bgAcc1" presStyleIdx="1" presStyleCnt="4" custLinFactNeighborX="-21464" custLinFactNeighborY="1616"/>
      <dgm:spPr/>
    </dgm:pt>
    <dgm:pt modelId="{D000DEF0-700F-4609-A546-5F0D275A1115}" type="pres">
      <dgm:prSet presAssocID="{5C262A46-8555-4E37-A479-CF03CF167748}" presName="child2Text" presStyleLbl="bgAcc1" presStyleIdx="1" presStyleCnt="4">
        <dgm:presLayoutVars>
          <dgm:bulletEnabled val="1"/>
        </dgm:presLayoutVars>
      </dgm:prSet>
      <dgm:spPr/>
    </dgm:pt>
    <dgm:pt modelId="{7007BE90-D1C5-4FF0-A9BB-E0F1DF0DDD6D}" type="pres">
      <dgm:prSet presAssocID="{5C262A46-8555-4E37-A479-CF03CF167748}" presName="child3group" presStyleCnt="0"/>
      <dgm:spPr/>
    </dgm:pt>
    <dgm:pt modelId="{099AAE39-9A07-43FB-9268-11065EC2AA41}" type="pres">
      <dgm:prSet presAssocID="{5C262A46-8555-4E37-A479-CF03CF167748}" presName="child3" presStyleLbl="bgAcc1" presStyleIdx="2" presStyleCnt="4" custScaleX="66145" custScaleY="89359" custLinFactNeighborX="-1047" custLinFactNeighborY="-59806"/>
      <dgm:spPr/>
    </dgm:pt>
    <dgm:pt modelId="{994D0269-E115-4D70-A848-C9A404E20A74}" type="pres">
      <dgm:prSet presAssocID="{5C262A46-8555-4E37-A479-CF03CF167748}" presName="child3Text" presStyleLbl="bgAcc1" presStyleIdx="2" presStyleCnt="4">
        <dgm:presLayoutVars>
          <dgm:bulletEnabled val="1"/>
        </dgm:presLayoutVars>
      </dgm:prSet>
      <dgm:spPr/>
    </dgm:pt>
    <dgm:pt modelId="{752679FE-46EE-4A1A-9D92-875308694A7F}" type="pres">
      <dgm:prSet presAssocID="{5C262A46-8555-4E37-A479-CF03CF167748}" presName="child4group" presStyleCnt="0"/>
      <dgm:spPr/>
    </dgm:pt>
    <dgm:pt modelId="{8C859583-5DBA-4E64-893A-59C7F3AF98D1}" type="pres">
      <dgm:prSet presAssocID="{5C262A46-8555-4E37-A479-CF03CF167748}" presName="child4" presStyleLbl="bgAcc1" presStyleIdx="3" presStyleCnt="4" custScaleY="81278" custLinFactNeighborX="-13088" custLinFactNeighborY="-54149"/>
      <dgm:spPr/>
    </dgm:pt>
    <dgm:pt modelId="{592DD35C-FA50-4210-A246-0AB06B95BD64}" type="pres">
      <dgm:prSet presAssocID="{5C262A46-8555-4E37-A479-CF03CF167748}" presName="child4Text" presStyleLbl="bgAcc1" presStyleIdx="3" presStyleCnt="4">
        <dgm:presLayoutVars>
          <dgm:bulletEnabled val="1"/>
        </dgm:presLayoutVars>
      </dgm:prSet>
      <dgm:spPr/>
    </dgm:pt>
    <dgm:pt modelId="{324D0461-CB51-4E55-8804-3A230709183E}" type="pres">
      <dgm:prSet presAssocID="{5C262A46-8555-4E37-A479-CF03CF167748}" presName="childPlaceholder" presStyleCnt="0"/>
      <dgm:spPr/>
    </dgm:pt>
    <dgm:pt modelId="{5D0C4D8E-8BFE-4D2A-AA45-723DAD394464}" type="pres">
      <dgm:prSet presAssocID="{5C262A46-8555-4E37-A479-CF03CF167748}" presName="circle" presStyleCnt="0"/>
      <dgm:spPr/>
    </dgm:pt>
    <dgm:pt modelId="{F3FBA831-11DC-4166-B8A9-F60EDEDC0AC9}" type="pres">
      <dgm:prSet presAssocID="{5C262A46-8555-4E37-A479-CF03CF167748}" presName="quadrant1" presStyleLbl="node1" presStyleIdx="0" presStyleCnt="4" custLinFactNeighborX="-9556" custLinFactNeighborY="-11946">
        <dgm:presLayoutVars>
          <dgm:chMax val="1"/>
          <dgm:bulletEnabled val="1"/>
        </dgm:presLayoutVars>
      </dgm:prSet>
      <dgm:spPr/>
    </dgm:pt>
    <dgm:pt modelId="{D01ACAB9-8848-4F35-99AB-011C6748D25E}" type="pres">
      <dgm:prSet presAssocID="{5C262A46-8555-4E37-A479-CF03CF167748}" presName="quadrant2" presStyleLbl="node1" presStyleIdx="1" presStyleCnt="4" custLinFactNeighborX="-14335" custLinFactNeighborY="-11945">
        <dgm:presLayoutVars>
          <dgm:chMax val="1"/>
          <dgm:bulletEnabled val="1"/>
        </dgm:presLayoutVars>
      </dgm:prSet>
      <dgm:spPr/>
    </dgm:pt>
    <dgm:pt modelId="{C87080F4-5904-4458-9AF3-994993F8B594}" type="pres">
      <dgm:prSet presAssocID="{5C262A46-8555-4E37-A479-CF03CF167748}" presName="quadrant3" presStyleLbl="node1" presStyleIdx="2" presStyleCnt="4" custLinFactNeighborX="-11348" custLinFactNeighborY="-12543">
        <dgm:presLayoutVars>
          <dgm:chMax val="1"/>
          <dgm:bulletEnabled val="1"/>
        </dgm:presLayoutVars>
      </dgm:prSet>
      <dgm:spPr/>
    </dgm:pt>
    <dgm:pt modelId="{38255AAB-5B9D-4F52-AFDE-539A7E203A2E}" type="pres">
      <dgm:prSet presAssocID="{5C262A46-8555-4E37-A479-CF03CF167748}" presName="quadrant4" presStyleLbl="node1" presStyleIdx="3" presStyleCnt="4" custLinFactNeighborX="-10154" custLinFactNeighborY="-14335">
        <dgm:presLayoutVars>
          <dgm:chMax val="1"/>
          <dgm:bulletEnabled val="1"/>
        </dgm:presLayoutVars>
      </dgm:prSet>
      <dgm:spPr/>
    </dgm:pt>
    <dgm:pt modelId="{4328A15D-1676-45C6-B2C5-70870F742F11}" type="pres">
      <dgm:prSet presAssocID="{5C262A46-8555-4E37-A479-CF03CF167748}" presName="quadrantPlaceholder" presStyleCnt="0"/>
      <dgm:spPr/>
    </dgm:pt>
    <dgm:pt modelId="{C2E64982-67C9-441A-AB72-96F23667C896}" type="pres">
      <dgm:prSet presAssocID="{5C262A46-8555-4E37-A479-CF03CF167748}" presName="center1" presStyleLbl="fgShp" presStyleIdx="0" presStyleCnt="2"/>
      <dgm:spPr/>
    </dgm:pt>
    <dgm:pt modelId="{679C1026-C5FE-4614-AB77-9CC4BD05DE91}" type="pres">
      <dgm:prSet presAssocID="{5C262A46-8555-4E37-A479-CF03CF167748}" presName="center2" presStyleLbl="fgShp" presStyleIdx="1" presStyleCnt="2" custLinFactNeighborX="-13839" custLinFactNeighborY="-31830"/>
      <dgm:spPr/>
    </dgm:pt>
  </dgm:ptLst>
  <dgm:cxnLst>
    <dgm:cxn modelId="{C8924808-1292-4020-95CB-C5BDE110C6E5}" type="presOf" srcId="{7218874E-928A-4AA2-A494-FD7024CAEA1D}" destId="{D000DEF0-700F-4609-A546-5F0D275A1115}" srcOrd="1" destOrd="0" presId="urn:microsoft.com/office/officeart/2005/8/layout/cycle4"/>
    <dgm:cxn modelId="{D1A39E0E-E2AA-4CFC-A908-88873988546E}" type="presOf" srcId="{5C262A46-8555-4E37-A479-CF03CF167748}" destId="{47495539-D92F-4E00-A3BE-FCAA68AFAC99}" srcOrd="0" destOrd="0" presId="urn:microsoft.com/office/officeart/2005/8/layout/cycle4"/>
    <dgm:cxn modelId="{46BD3C2F-1BB0-41B0-BE6E-F87458ABA9B9}" srcId="{88B9AC41-782A-4EE9-8043-6E3EEF74BAAC}" destId="{7218874E-928A-4AA2-A494-FD7024CAEA1D}" srcOrd="0" destOrd="0" parTransId="{566D1074-63A5-41A1-8824-BCFB2F2BEA5D}" sibTransId="{321A966B-83F6-497C-AE57-4CDDB5506110}"/>
    <dgm:cxn modelId="{23F91134-5BD6-49A0-AD1D-E4160B47E177}" srcId="{5C262A46-8555-4E37-A479-CF03CF167748}" destId="{1A231D5D-8194-4DB3-A479-850DABF659EA}" srcOrd="2" destOrd="0" parTransId="{936EB246-E66B-4C74-9B99-860068737D2F}" sibTransId="{B2C42DDE-EDA2-427C-AD30-99320616C7F5}"/>
    <dgm:cxn modelId="{8631BE3F-1EB8-4518-9DE0-25F74912DBA5}" srcId="{5C262A46-8555-4E37-A479-CF03CF167748}" destId="{C3420D3D-0DE1-45C5-A783-333B4BD97900}" srcOrd="0" destOrd="0" parTransId="{802C943E-10D6-4532-9FD1-6C9806BECD83}" sibTransId="{3CBA4E34-4F68-4E06-9B72-5EA852AA5FBC}"/>
    <dgm:cxn modelId="{DB1E1B47-8A02-4A5C-9630-9F242706719B}" type="presOf" srcId="{633014A7-26AB-44BD-982F-EF084472225E}" destId="{2C763A70-DD3B-496F-A3C3-E0D7E59532AC}" srcOrd="1" destOrd="0" presId="urn:microsoft.com/office/officeart/2005/8/layout/cycle4"/>
    <dgm:cxn modelId="{84135D47-1A08-4F7B-BEB7-8123E986066E}" type="presOf" srcId="{99F3CAC0-55C7-42F9-813F-351289BC87C9}" destId="{38255AAB-5B9D-4F52-AFDE-539A7E203A2E}" srcOrd="0" destOrd="0" presId="urn:microsoft.com/office/officeart/2005/8/layout/cycle4"/>
    <dgm:cxn modelId="{946CCB6B-E05F-49FE-B991-87CEDAA3F961}" type="presOf" srcId="{1A231D5D-8194-4DB3-A479-850DABF659EA}" destId="{C87080F4-5904-4458-9AF3-994993F8B594}" srcOrd="0" destOrd="0" presId="urn:microsoft.com/office/officeart/2005/8/layout/cycle4"/>
    <dgm:cxn modelId="{E2BD9E6D-FD4D-41C8-9C2F-2DD9EDD3858C}" type="presOf" srcId="{7218874E-928A-4AA2-A494-FD7024CAEA1D}" destId="{7A09DB61-C55B-43CA-BFAD-740C89428E9F}" srcOrd="0" destOrd="0" presId="urn:microsoft.com/office/officeart/2005/8/layout/cycle4"/>
    <dgm:cxn modelId="{B6EA7F51-9E7F-4835-B805-97FA2CDB84FA}" type="presOf" srcId="{12C1D55E-9F32-4B5A-91AA-A2B8FD03F5B1}" destId="{994D0269-E115-4D70-A848-C9A404E20A74}" srcOrd="1" destOrd="0" presId="urn:microsoft.com/office/officeart/2005/8/layout/cycle4"/>
    <dgm:cxn modelId="{57860257-602D-49D2-B704-3C0002637250}" type="presOf" srcId="{88B9AC41-782A-4EE9-8043-6E3EEF74BAAC}" destId="{D01ACAB9-8848-4F35-99AB-011C6748D25E}" srcOrd="0" destOrd="0" presId="urn:microsoft.com/office/officeart/2005/8/layout/cycle4"/>
    <dgm:cxn modelId="{B29FC679-BA3C-4DC6-8E22-AB4D8C617E06}" srcId="{04C9A4EF-AF9E-404E-8B20-0638001F3DCB}" destId="{BAB7817B-5CDE-4F50-BCB5-66AEB928F9FD}" srcOrd="0" destOrd="0" parTransId="{50E462AA-08F9-4399-AAE1-82AAC3FDAB11}" sibTransId="{C892103E-A6E9-4260-895B-6934B1596D40}"/>
    <dgm:cxn modelId="{5DBC1489-0E18-4D6D-AB5C-95F1F90F251C}" type="presOf" srcId="{92F198EA-ED0A-492C-BFB0-97A53FC64B9C}" destId="{8C859583-5DBA-4E64-893A-59C7F3AF98D1}" srcOrd="0" destOrd="0" presId="urn:microsoft.com/office/officeart/2005/8/layout/cycle4"/>
    <dgm:cxn modelId="{BADB6798-B632-478C-91FB-A186B358CF2A}" srcId="{5C262A46-8555-4E37-A479-CF03CF167748}" destId="{9F7BDFDC-C2AE-43BD-9DDC-B70B0C234E20}" srcOrd="5" destOrd="0" parTransId="{7417C733-8599-46B7-92B0-EB008D86D0D3}" sibTransId="{9BEA0918-BF58-4A19-B731-19E61F3DB869}"/>
    <dgm:cxn modelId="{0B1640AC-7928-4477-9116-D8829895A219}" type="presOf" srcId="{12C1D55E-9F32-4B5A-91AA-A2B8FD03F5B1}" destId="{099AAE39-9A07-43FB-9268-11065EC2AA41}" srcOrd="0" destOrd="0" presId="urn:microsoft.com/office/officeart/2005/8/layout/cycle4"/>
    <dgm:cxn modelId="{62C39DAE-64D8-4DAF-9846-B24972691B8C}" srcId="{5C262A46-8555-4E37-A479-CF03CF167748}" destId="{88B9AC41-782A-4EE9-8043-6E3EEF74BAAC}" srcOrd="1" destOrd="0" parTransId="{9FA894A7-29E5-4B8A-B6CC-54533A5B1837}" sibTransId="{D8DDDC09-E494-49E4-B503-A81674980849}"/>
    <dgm:cxn modelId="{B9D823B1-3014-49C4-B84C-8683CA93C23E}" srcId="{5C262A46-8555-4E37-A479-CF03CF167748}" destId="{99F3CAC0-55C7-42F9-813F-351289BC87C9}" srcOrd="3" destOrd="0" parTransId="{719A8325-77E8-4527-B673-C4967D10E6C0}" sibTransId="{6A9B3AA4-8C6B-4DE6-9168-0206E9A3CE00}"/>
    <dgm:cxn modelId="{4FA2B6C0-4DBC-40AC-B7D4-E6F3DA3ADF3C}" srcId="{99F3CAC0-55C7-42F9-813F-351289BC87C9}" destId="{92F198EA-ED0A-492C-BFB0-97A53FC64B9C}" srcOrd="0" destOrd="0" parTransId="{4D3D6418-9488-4888-8620-C2CAA38E2023}" sibTransId="{574BB32B-DD1C-4095-86CB-6BAAA547449E}"/>
    <dgm:cxn modelId="{42E358C3-319E-429B-A472-A372892D5126}" type="presOf" srcId="{633014A7-26AB-44BD-982F-EF084472225E}" destId="{8AFC776F-478C-4A43-80CE-1C7022033D6C}" srcOrd="0" destOrd="0" presId="urn:microsoft.com/office/officeart/2005/8/layout/cycle4"/>
    <dgm:cxn modelId="{CB246EC8-0463-4096-9798-A9CA5C32D5EF}" type="presOf" srcId="{C3420D3D-0DE1-45C5-A783-333B4BD97900}" destId="{F3FBA831-11DC-4166-B8A9-F60EDEDC0AC9}" srcOrd="0" destOrd="0" presId="urn:microsoft.com/office/officeart/2005/8/layout/cycle4"/>
    <dgm:cxn modelId="{E0CF91CF-9BF0-4384-BC04-929E2D5480CA}" srcId="{C3420D3D-0DE1-45C5-A783-333B4BD97900}" destId="{633014A7-26AB-44BD-982F-EF084472225E}" srcOrd="0" destOrd="0" parTransId="{B93902B0-C599-4ADD-BEE8-21A62887590C}" sibTransId="{C486014F-46E5-4A58-A646-F1A7E5C20856}"/>
    <dgm:cxn modelId="{2BFE5ED2-D706-4BD1-8ECF-A51501DE5D2D}" srcId="{5C262A46-8555-4E37-A479-CF03CF167748}" destId="{04C9A4EF-AF9E-404E-8B20-0638001F3DCB}" srcOrd="4" destOrd="0" parTransId="{300F8471-BF71-4952-8964-E18572B5E010}" sibTransId="{64B58419-BFEC-45C3-82B2-02AA79CDB8D6}"/>
    <dgm:cxn modelId="{660146D7-F5CB-4362-BD1E-9591F8B8B66A}" srcId="{1A231D5D-8194-4DB3-A479-850DABF659EA}" destId="{12C1D55E-9F32-4B5A-91AA-A2B8FD03F5B1}" srcOrd="0" destOrd="0" parTransId="{A34CB521-A359-4C1C-9A86-CC576E733BCE}" sibTransId="{AB4F078C-B575-45C0-8997-24E1437BE625}"/>
    <dgm:cxn modelId="{F0EC43E4-E5D0-4B9D-A234-E0EC86DB9CD4}" srcId="{9F7BDFDC-C2AE-43BD-9DDC-B70B0C234E20}" destId="{54D1F110-0021-4CED-8349-4D0987A5BE2A}" srcOrd="0" destOrd="0" parTransId="{2B2DC5C2-975C-4082-BFBD-93B7118F7F46}" sibTransId="{B040FC6A-A54F-47CF-AE1B-D88A3EE650DB}"/>
    <dgm:cxn modelId="{34653EF4-4D97-4CAD-B538-DEA52F3E4A41}" type="presOf" srcId="{92F198EA-ED0A-492C-BFB0-97A53FC64B9C}" destId="{592DD35C-FA50-4210-A246-0AB06B95BD64}" srcOrd="1" destOrd="0" presId="urn:microsoft.com/office/officeart/2005/8/layout/cycle4"/>
    <dgm:cxn modelId="{5F4F0FE6-209B-4988-BDA6-F8722A21C071}" type="presParOf" srcId="{47495539-D92F-4E00-A3BE-FCAA68AFAC99}" destId="{EFACB836-C81F-4F51-A291-65DEB9E42F70}" srcOrd="0" destOrd="0" presId="urn:microsoft.com/office/officeart/2005/8/layout/cycle4"/>
    <dgm:cxn modelId="{F027BD34-7497-4BE6-9C11-E0DE38937C11}" type="presParOf" srcId="{EFACB836-C81F-4F51-A291-65DEB9E42F70}" destId="{9E3BE74C-3D0C-492E-BECB-BE049890C70A}" srcOrd="0" destOrd="0" presId="urn:microsoft.com/office/officeart/2005/8/layout/cycle4"/>
    <dgm:cxn modelId="{69AA89CC-A434-4E6C-9D88-EDF87A90E039}" type="presParOf" srcId="{9E3BE74C-3D0C-492E-BECB-BE049890C70A}" destId="{8AFC776F-478C-4A43-80CE-1C7022033D6C}" srcOrd="0" destOrd="0" presId="urn:microsoft.com/office/officeart/2005/8/layout/cycle4"/>
    <dgm:cxn modelId="{10FF74DF-8F49-467B-B662-2DCD94DD07E9}" type="presParOf" srcId="{9E3BE74C-3D0C-492E-BECB-BE049890C70A}" destId="{2C763A70-DD3B-496F-A3C3-E0D7E59532AC}" srcOrd="1" destOrd="0" presId="urn:microsoft.com/office/officeart/2005/8/layout/cycle4"/>
    <dgm:cxn modelId="{492F9835-995A-4305-83F4-B1AD41CF03B7}" type="presParOf" srcId="{EFACB836-C81F-4F51-A291-65DEB9E42F70}" destId="{FECA921C-42B2-4114-BEBF-4BD4C836B49E}" srcOrd="1" destOrd="0" presId="urn:microsoft.com/office/officeart/2005/8/layout/cycle4"/>
    <dgm:cxn modelId="{11A8FA95-426A-4BC3-ADBF-70507993A048}" type="presParOf" srcId="{FECA921C-42B2-4114-BEBF-4BD4C836B49E}" destId="{7A09DB61-C55B-43CA-BFAD-740C89428E9F}" srcOrd="0" destOrd="0" presId="urn:microsoft.com/office/officeart/2005/8/layout/cycle4"/>
    <dgm:cxn modelId="{29568845-E2BB-443B-8F15-FF9F4FB6A0FB}" type="presParOf" srcId="{FECA921C-42B2-4114-BEBF-4BD4C836B49E}" destId="{D000DEF0-700F-4609-A546-5F0D275A1115}" srcOrd="1" destOrd="0" presId="urn:microsoft.com/office/officeart/2005/8/layout/cycle4"/>
    <dgm:cxn modelId="{F6B115A3-9867-4221-876B-5B02BB170A66}" type="presParOf" srcId="{EFACB836-C81F-4F51-A291-65DEB9E42F70}" destId="{7007BE90-D1C5-4FF0-A9BB-E0F1DF0DDD6D}" srcOrd="2" destOrd="0" presId="urn:microsoft.com/office/officeart/2005/8/layout/cycle4"/>
    <dgm:cxn modelId="{C977DE60-CED4-43DB-BFB3-999ED3852564}" type="presParOf" srcId="{7007BE90-D1C5-4FF0-A9BB-E0F1DF0DDD6D}" destId="{099AAE39-9A07-43FB-9268-11065EC2AA41}" srcOrd="0" destOrd="0" presId="urn:microsoft.com/office/officeart/2005/8/layout/cycle4"/>
    <dgm:cxn modelId="{74BF4CB4-E9CC-4AFB-B82A-4855C477DE80}" type="presParOf" srcId="{7007BE90-D1C5-4FF0-A9BB-E0F1DF0DDD6D}" destId="{994D0269-E115-4D70-A848-C9A404E20A74}" srcOrd="1" destOrd="0" presId="urn:microsoft.com/office/officeart/2005/8/layout/cycle4"/>
    <dgm:cxn modelId="{49414483-9A54-416E-8253-14730293F156}" type="presParOf" srcId="{EFACB836-C81F-4F51-A291-65DEB9E42F70}" destId="{752679FE-46EE-4A1A-9D92-875308694A7F}" srcOrd="3" destOrd="0" presId="urn:microsoft.com/office/officeart/2005/8/layout/cycle4"/>
    <dgm:cxn modelId="{95CFE6E4-BACB-4B85-A2F9-26A03770396F}" type="presParOf" srcId="{752679FE-46EE-4A1A-9D92-875308694A7F}" destId="{8C859583-5DBA-4E64-893A-59C7F3AF98D1}" srcOrd="0" destOrd="0" presId="urn:microsoft.com/office/officeart/2005/8/layout/cycle4"/>
    <dgm:cxn modelId="{1357E62E-FCCB-4000-AA5E-C6A3D7ED718A}" type="presParOf" srcId="{752679FE-46EE-4A1A-9D92-875308694A7F}" destId="{592DD35C-FA50-4210-A246-0AB06B95BD64}" srcOrd="1" destOrd="0" presId="urn:microsoft.com/office/officeart/2005/8/layout/cycle4"/>
    <dgm:cxn modelId="{1945C3F0-07DB-4594-A2ED-2E80B404484A}" type="presParOf" srcId="{EFACB836-C81F-4F51-A291-65DEB9E42F70}" destId="{324D0461-CB51-4E55-8804-3A230709183E}" srcOrd="4" destOrd="0" presId="urn:microsoft.com/office/officeart/2005/8/layout/cycle4"/>
    <dgm:cxn modelId="{1F2A5B65-3229-46CB-8071-15C1029964E7}" type="presParOf" srcId="{47495539-D92F-4E00-A3BE-FCAA68AFAC99}" destId="{5D0C4D8E-8BFE-4D2A-AA45-723DAD394464}" srcOrd="1" destOrd="0" presId="urn:microsoft.com/office/officeart/2005/8/layout/cycle4"/>
    <dgm:cxn modelId="{CF43922D-6F78-4A02-A600-6FD344940C0A}" type="presParOf" srcId="{5D0C4D8E-8BFE-4D2A-AA45-723DAD394464}" destId="{F3FBA831-11DC-4166-B8A9-F60EDEDC0AC9}" srcOrd="0" destOrd="0" presId="urn:microsoft.com/office/officeart/2005/8/layout/cycle4"/>
    <dgm:cxn modelId="{4C2DF3E0-E026-4613-A1CD-D624443A8E40}" type="presParOf" srcId="{5D0C4D8E-8BFE-4D2A-AA45-723DAD394464}" destId="{D01ACAB9-8848-4F35-99AB-011C6748D25E}" srcOrd="1" destOrd="0" presId="urn:microsoft.com/office/officeart/2005/8/layout/cycle4"/>
    <dgm:cxn modelId="{AAA2F572-9FA7-42F0-B7D6-944B872D9B91}" type="presParOf" srcId="{5D0C4D8E-8BFE-4D2A-AA45-723DAD394464}" destId="{C87080F4-5904-4458-9AF3-994993F8B594}" srcOrd="2" destOrd="0" presId="urn:microsoft.com/office/officeart/2005/8/layout/cycle4"/>
    <dgm:cxn modelId="{3BB95231-AF11-4BDD-97E7-5D6604340027}" type="presParOf" srcId="{5D0C4D8E-8BFE-4D2A-AA45-723DAD394464}" destId="{38255AAB-5B9D-4F52-AFDE-539A7E203A2E}" srcOrd="3" destOrd="0" presId="urn:microsoft.com/office/officeart/2005/8/layout/cycle4"/>
    <dgm:cxn modelId="{6EA20792-2B94-4634-98C5-534F72146A6B}" type="presParOf" srcId="{5D0C4D8E-8BFE-4D2A-AA45-723DAD394464}" destId="{4328A15D-1676-45C6-B2C5-70870F742F11}" srcOrd="4" destOrd="0" presId="urn:microsoft.com/office/officeart/2005/8/layout/cycle4"/>
    <dgm:cxn modelId="{941D71E7-53A3-4CF1-A665-8C5EBA57B6F2}" type="presParOf" srcId="{47495539-D92F-4E00-A3BE-FCAA68AFAC99}" destId="{C2E64982-67C9-441A-AB72-96F23667C896}" srcOrd="2" destOrd="0" presId="urn:microsoft.com/office/officeart/2005/8/layout/cycle4"/>
    <dgm:cxn modelId="{A92ED199-1C32-4158-B212-83BF103FF2F0}" type="presParOf" srcId="{47495539-D92F-4E00-A3BE-FCAA68AFAC99}" destId="{679C1026-C5FE-4614-AB77-9CC4BD05DE9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E2343F-5E33-405C-8F9B-79A92A7697EF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7763-EC38-4E77-B453-1F331959EE9A}">
      <dgm:prSet phldrT="[Текст]" custT="1"/>
      <dgm:spPr/>
      <dgm:t>
        <a:bodyPr/>
        <a:lstStyle/>
        <a:p>
          <a:r>
            <a:rPr lang="ru-RU" sz="1100" dirty="0"/>
            <a:t>ПЕДАГОГИЧЕСКИЙ МАНЕЖ</a:t>
          </a:r>
        </a:p>
        <a:p>
          <a:r>
            <a:rPr lang="ru-RU" sz="1100" dirty="0"/>
            <a:t>(выступление на  МС)</a:t>
          </a:r>
        </a:p>
        <a:p>
          <a:endParaRPr lang="ru-RU" sz="900" dirty="0"/>
        </a:p>
      </dgm:t>
    </dgm:pt>
    <dgm:pt modelId="{C87C435C-51C8-463A-8493-164C0F3EE6B0}" type="parTrans" cxnId="{5DD68EC2-8976-48B8-A770-C885D1A3F797}">
      <dgm:prSet/>
      <dgm:spPr/>
      <dgm:t>
        <a:bodyPr/>
        <a:lstStyle/>
        <a:p>
          <a:endParaRPr lang="ru-RU"/>
        </a:p>
      </dgm:t>
    </dgm:pt>
    <dgm:pt modelId="{414D1A48-7CBC-460C-B6B0-640589C7061B}" type="sibTrans" cxnId="{5DD68EC2-8976-48B8-A770-C885D1A3F797}">
      <dgm:prSet/>
      <dgm:spPr/>
      <dgm:t>
        <a:bodyPr/>
        <a:lstStyle/>
        <a:p>
          <a:endParaRPr lang="ru-RU"/>
        </a:p>
      </dgm:t>
    </dgm:pt>
    <dgm:pt modelId="{8DC7A66A-9B92-4B4E-957A-60A54C62CDF3}">
      <dgm:prSet phldrT="[Текст]"/>
      <dgm:spPr/>
      <dgm:t>
        <a:bodyPr/>
        <a:lstStyle/>
        <a:p>
          <a:r>
            <a:rPr lang="ru-RU" dirty="0"/>
            <a:t>Октябрь</a:t>
          </a:r>
        </a:p>
      </dgm:t>
    </dgm:pt>
    <dgm:pt modelId="{EDA351A4-D479-4D83-A0A4-88954E7CB75E}" type="parTrans" cxnId="{7D8BAA40-DF52-4A6F-9592-A390DBEAFA55}">
      <dgm:prSet/>
      <dgm:spPr/>
      <dgm:t>
        <a:bodyPr/>
        <a:lstStyle/>
        <a:p>
          <a:endParaRPr lang="ru-RU"/>
        </a:p>
      </dgm:t>
    </dgm:pt>
    <dgm:pt modelId="{A892D27E-14EF-4744-A8CF-DBE9FE7EFBC2}" type="sibTrans" cxnId="{7D8BAA40-DF52-4A6F-9592-A390DBEAFA55}">
      <dgm:prSet/>
      <dgm:spPr/>
      <dgm:t>
        <a:bodyPr/>
        <a:lstStyle/>
        <a:p>
          <a:endParaRPr lang="ru-RU"/>
        </a:p>
      </dgm:t>
    </dgm:pt>
    <dgm:pt modelId="{ED3C0FE7-EF44-4395-8E60-ABF76B1E598F}">
      <dgm:prSet phldrT="[Текст]" custT="1"/>
      <dgm:spPr/>
      <dgm:t>
        <a:bodyPr/>
        <a:lstStyle/>
        <a:p>
          <a:r>
            <a:rPr lang="ru-RU" sz="1100" dirty="0"/>
            <a:t> Проба педагогического действия</a:t>
          </a:r>
        </a:p>
      </dgm:t>
    </dgm:pt>
    <dgm:pt modelId="{4530C027-5BCB-48C4-9EA6-DEE0F1EBBC65}" type="parTrans" cxnId="{D49D57A8-88A6-4C0C-89F1-15F1E35DED5C}">
      <dgm:prSet/>
      <dgm:spPr/>
      <dgm:t>
        <a:bodyPr/>
        <a:lstStyle/>
        <a:p>
          <a:endParaRPr lang="ru-RU"/>
        </a:p>
      </dgm:t>
    </dgm:pt>
    <dgm:pt modelId="{D318AB43-4D13-4028-873C-81C476390A63}" type="sibTrans" cxnId="{D49D57A8-88A6-4C0C-89F1-15F1E35DED5C}">
      <dgm:prSet/>
      <dgm:spPr/>
      <dgm:t>
        <a:bodyPr/>
        <a:lstStyle/>
        <a:p>
          <a:endParaRPr lang="ru-RU"/>
        </a:p>
      </dgm:t>
    </dgm:pt>
    <dgm:pt modelId="{9AAE0DF3-AE99-4499-8FA1-2508CCEA0722}">
      <dgm:prSet phldrT="[Текст]"/>
      <dgm:spPr/>
      <dgm:t>
        <a:bodyPr/>
        <a:lstStyle/>
        <a:p>
          <a:r>
            <a:rPr lang="ru-RU" dirty="0"/>
            <a:t>Декабрь </a:t>
          </a:r>
        </a:p>
      </dgm:t>
    </dgm:pt>
    <dgm:pt modelId="{95C28FEB-BB07-480C-9B12-4B47DF564073}" type="parTrans" cxnId="{5487E5EE-223E-44CF-89B3-D3D76A5306B7}">
      <dgm:prSet/>
      <dgm:spPr/>
      <dgm:t>
        <a:bodyPr/>
        <a:lstStyle/>
        <a:p>
          <a:endParaRPr lang="ru-RU"/>
        </a:p>
      </dgm:t>
    </dgm:pt>
    <dgm:pt modelId="{E587E850-B49A-4F26-A154-74892B290D20}" type="sibTrans" cxnId="{5487E5EE-223E-44CF-89B3-D3D76A5306B7}">
      <dgm:prSet/>
      <dgm:spPr/>
      <dgm:t>
        <a:bodyPr/>
        <a:lstStyle/>
        <a:p>
          <a:endParaRPr lang="ru-RU"/>
        </a:p>
      </dgm:t>
    </dgm:pt>
    <dgm:pt modelId="{15D1ADC9-9B4D-4226-9761-C67A42B1C0C0}">
      <dgm:prSet phldrT="[Текст]" custT="1"/>
      <dgm:spPr/>
      <dgm:t>
        <a:bodyPr/>
        <a:lstStyle/>
        <a:p>
          <a:endParaRPr lang="ru-RU" sz="1100" dirty="0"/>
        </a:p>
        <a:p>
          <a:r>
            <a:rPr lang="ru-RU" sz="1100" dirty="0"/>
            <a:t>НЕДЕЛЯ УСПЕХОВ</a:t>
          </a:r>
        </a:p>
        <a:p>
          <a:r>
            <a:rPr lang="ru-RU" sz="1100" dirty="0"/>
            <a:t>Презентация</a:t>
          </a:r>
        </a:p>
        <a:p>
          <a:r>
            <a:rPr lang="ru-RU" sz="1100" dirty="0"/>
            <a:t>«Мой самый удачный урок»</a:t>
          </a:r>
        </a:p>
        <a:p>
          <a:endParaRPr lang="ru-RU" sz="900" dirty="0"/>
        </a:p>
        <a:p>
          <a:endParaRPr lang="ru-RU" sz="900" dirty="0"/>
        </a:p>
      </dgm:t>
    </dgm:pt>
    <dgm:pt modelId="{B6642459-B78C-4747-A26D-6BFF12D583C1}" type="parTrans" cxnId="{25F7AD51-BE0F-4882-9978-8C6C26A4FEAB}">
      <dgm:prSet/>
      <dgm:spPr/>
      <dgm:t>
        <a:bodyPr/>
        <a:lstStyle/>
        <a:p>
          <a:endParaRPr lang="ru-RU"/>
        </a:p>
      </dgm:t>
    </dgm:pt>
    <dgm:pt modelId="{752814DC-CF83-424B-A899-2A293387BAFD}" type="sibTrans" cxnId="{25F7AD51-BE0F-4882-9978-8C6C26A4FEAB}">
      <dgm:prSet/>
      <dgm:spPr/>
      <dgm:t>
        <a:bodyPr/>
        <a:lstStyle/>
        <a:p>
          <a:endParaRPr lang="ru-RU"/>
        </a:p>
      </dgm:t>
    </dgm:pt>
    <dgm:pt modelId="{A42E6B6C-F390-4DED-B67D-22F5D1B1ECB3}">
      <dgm:prSet phldrT="[Текст]"/>
      <dgm:spPr/>
      <dgm:t>
        <a:bodyPr/>
        <a:lstStyle/>
        <a:p>
          <a:r>
            <a:rPr lang="ru-RU" dirty="0"/>
            <a:t>Март </a:t>
          </a:r>
        </a:p>
      </dgm:t>
    </dgm:pt>
    <dgm:pt modelId="{7F680E4C-10CC-4825-A876-0338670735A1}" type="parTrans" cxnId="{786117D4-45C1-43CE-BAA3-CA15D23178A0}">
      <dgm:prSet/>
      <dgm:spPr/>
      <dgm:t>
        <a:bodyPr/>
        <a:lstStyle/>
        <a:p>
          <a:endParaRPr lang="ru-RU"/>
        </a:p>
      </dgm:t>
    </dgm:pt>
    <dgm:pt modelId="{75505F66-EF69-4E45-9544-0BEDC2361FD1}" type="sibTrans" cxnId="{786117D4-45C1-43CE-BAA3-CA15D23178A0}">
      <dgm:prSet/>
      <dgm:spPr/>
      <dgm:t>
        <a:bodyPr/>
        <a:lstStyle/>
        <a:p>
          <a:endParaRPr lang="ru-RU"/>
        </a:p>
      </dgm:t>
    </dgm:pt>
    <dgm:pt modelId="{92EA7187-AC18-48BA-9E8B-B398F16A71C7}">
      <dgm:prSet phldrT="[Текст]" phldr="1"/>
      <dgm:spPr/>
      <dgm:t>
        <a:bodyPr/>
        <a:lstStyle/>
        <a:p>
          <a:endParaRPr lang="ru-RU"/>
        </a:p>
      </dgm:t>
    </dgm:pt>
    <dgm:pt modelId="{9BACA902-384B-4AE1-A6C8-E29866C77985}" type="parTrans" cxnId="{E30B7D43-FBAF-4AAA-83DF-BBAE1186DB65}">
      <dgm:prSet/>
      <dgm:spPr/>
      <dgm:t>
        <a:bodyPr/>
        <a:lstStyle/>
        <a:p>
          <a:endParaRPr lang="ru-RU"/>
        </a:p>
      </dgm:t>
    </dgm:pt>
    <dgm:pt modelId="{EE3905D4-5221-4D64-94AE-19A817E37BCD}" type="sibTrans" cxnId="{E30B7D43-FBAF-4AAA-83DF-BBAE1186DB65}">
      <dgm:prSet/>
      <dgm:spPr/>
      <dgm:t>
        <a:bodyPr/>
        <a:lstStyle/>
        <a:p>
          <a:endParaRPr lang="ru-RU"/>
        </a:p>
      </dgm:t>
    </dgm:pt>
    <dgm:pt modelId="{7BBC5B24-4728-4934-87BE-74D6FE12C5F4}">
      <dgm:prSet phldrT="[Текст]" phldr="1"/>
      <dgm:spPr/>
      <dgm:t>
        <a:bodyPr/>
        <a:lstStyle/>
        <a:p>
          <a:endParaRPr lang="ru-RU"/>
        </a:p>
      </dgm:t>
    </dgm:pt>
    <dgm:pt modelId="{E9A1C563-98B0-4591-A331-9706ABD2C2BB}" type="parTrans" cxnId="{9DFC09E6-9450-4B6D-BDFB-39A6C749F2B2}">
      <dgm:prSet/>
      <dgm:spPr/>
      <dgm:t>
        <a:bodyPr/>
        <a:lstStyle/>
        <a:p>
          <a:endParaRPr lang="ru-RU"/>
        </a:p>
      </dgm:t>
    </dgm:pt>
    <dgm:pt modelId="{14504703-DF7F-45ED-8BD8-B94C33BDF3E3}" type="sibTrans" cxnId="{9DFC09E6-9450-4B6D-BDFB-39A6C749F2B2}">
      <dgm:prSet/>
      <dgm:spPr/>
      <dgm:t>
        <a:bodyPr/>
        <a:lstStyle/>
        <a:p>
          <a:endParaRPr lang="ru-RU"/>
        </a:p>
      </dgm:t>
    </dgm:pt>
    <dgm:pt modelId="{5D59532C-3E21-4502-A003-C8EA48BBFEB2}">
      <dgm:prSet custT="1"/>
      <dgm:spPr/>
      <dgm:t>
        <a:bodyPr/>
        <a:lstStyle/>
        <a:p>
          <a:pPr algn="l"/>
          <a:r>
            <a:rPr lang="ru-RU" sz="1100" dirty="0"/>
            <a:t>ПЕДАГОГИЧЕСКИЙ БЕНЕФИС</a:t>
          </a:r>
        </a:p>
        <a:p>
          <a:pPr algn="ctr"/>
          <a:r>
            <a:rPr lang="ru-RU" sz="1100" dirty="0"/>
            <a:t>(творческий отчет</a:t>
          </a:r>
          <a:r>
            <a:rPr lang="ru-RU" sz="900" dirty="0"/>
            <a:t>)</a:t>
          </a:r>
        </a:p>
      </dgm:t>
    </dgm:pt>
    <dgm:pt modelId="{67BFBB0D-2A0E-4607-83E7-642631F31E52}" type="parTrans" cxnId="{84D5CFDA-07C4-4B25-925C-A93AB0D39C05}">
      <dgm:prSet/>
      <dgm:spPr/>
      <dgm:t>
        <a:bodyPr/>
        <a:lstStyle/>
        <a:p>
          <a:endParaRPr lang="ru-RU"/>
        </a:p>
      </dgm:t>
    </dgm:pt>
    <dgm:pt modelId="{4C7E4134-937E-4402-B5E0-76AF99953518}" type="sibTrans" cxnId="{84D5CFDA-07C4-4B25-925C-A93AB0D39C05}">
      <dgm:prSet/>
      <dgm:spPr/>
      <dgm:t>
        <a:bodyPr/>
        <a:lstStyle/>
        <a:p>
          <a:endParaRPr lang="ru-RU"/>
        </a:p>
      </dgm:t>
    </dgm:pt>
    <dgm:pt modelId="{C72C1DF0-A0CA-4534-A191-C2167784123C}">
      <dgm:prSet/>
      <dgm:spPr/>
      <dgm:t>
        <a:bodyPr/>
        <a:lstStyle/>
        <a:p>
          <a:endParaRPr lang="ru-RU"/>
        </a:p>
      </dgm:t>
    </dgm:pt>
    <dgm:pt modelId="{23AC24CD-D322-4D13-9F40-F89461E470B8}" type="parTrans" cxnId="{D9BF61B3-5038-47BC-9A96-463F57750722}">
      <dgm:prSet/>
      <dgm:spPr/>
      <dgm:t>
        <a:bodyPr/>
        <a:lstStyle/>
        <a:p>
          <a:endParaRPr lang="ru-RU"/>
        </a:p>
      </dgm:t>
    </dgm:pt>
    <dgm:pt modelId="{BA129ED7-BC8D-4727-A2FE-156A088819BA}" type="sibTrans" cxnId="{D9BF61B3-5038-47BC-9A96-463F57750722}">
      <dgm:prSet/>
      <dgm:spPr/>
      <dgm:t>
        <a:bodyPr/>
        <a:lstStyle/>
        <a:p>
          <a:endParaRPr lang="ru-RU"/>
        </a:p>
      </dgm:t>
    </dgm:pt>
    <dgm:pt modelId="{23B47061-6784-45B2-B5CD-D0470230AB1C}">
      <dgm:prSet/>
      <dgm:spPr/>
      <dgm:t>
        <a:bodyPr/>
        <a:lstStyle/>
        <a:p>
          <a:r>
            <a:rPr lang="ru-RU" dirty="0"/>
            <a:t>Апрель</a:t>
          </a:r>
        </a:p>
      </dgm:t>
    </dgm:pt>
    <dgm:pt modelId="{7EEAF1DF-936C-4642-B66B-84D9FD694652}" type="parTrans" cxnId="{91F16018-1AFE-49B5-A5C8-19F1B98C41CD}">
      <dgm:prSet/>
      <dgm:spPr/>
      <dgm:t>
        <a:bodyPr/>
        <a:lstStyle/>
        <a:p>
          <a:endParaRPr lang="ru-RU"/>
        </a:p>
      </dgm:t>
    </dgm:pt>
    <dgm:pt modelId="{E2698A17-0419-45AF-937B-9A773AE0838F}" type="sibTrans" cxnId="{91F16018-1AFE-49B5-A5C8-19F1B98C41CD}">
      <dgm:prSet/>
      <dgm:spPr/>
      <dgm:t>
        <a:bodyPr/>
        <a:lstStyle/>
        <a:p>
          <a:endParaRPr lang="ru-RU"/>
        </a:p>
      </dgm:t>
    </dgm:pt>
    <dgm:pt modelId="{158CB3FA-78B5-48B5-A777-23367397BE49}" type="pres">
      <dgm:prSet presAssocID="{B9E2343F-5E33-405C-8F9B-79A92A7697E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C3428D9-8F18-4B5F-A46C-605D905B6025}" type="pres">
      <dgm:prSet presAssocID="{B9E2343F-5E33-405C-8F9B-79A92A7697EF}" presName="children" presStyleCnt="0"/>
      <dgm:spPr/>
    </dgm:pt>
    <dgm:pt modelId="{B34063EA-391B-47D8-B516-8B5596B679A6}" type="pres">
      <dgm:prSet presAssocID="{B9E2343F-5E33-405C-8F9B-79A92A7697EF}" presName="child1group" presStyleCnt="0"/>
      <dgm:spPr/>
    </dgm:pt>
    <dgm:pt modelId="{48E2213D-60E0-4D58-967F-B4DF932A83BF}" type="pres">
      <dgm:prSet presAssocID="{B9E2343F-5E33-405C-8F9B-79A92A7697EF}" presName="child1" presStyleLbl="bgAcc1" presStyleIdx="0" presStyleCnt="4"/>
      <dgm:spPr/>
    </dgm:pt>
    <dgm:pt modelId="{83D090C7-8F61-4285-BBDF-D99054934150}" type="pres">
      <dgm:prSet presAssocID="{B9E2343F-5E33-405C-8F9B-79A92A7697EF}" presName="child1Text" presStyleLbl="bgAcc1" presStyleIdx="0" presStyleCnt="4">
        <dgm:presLayoutVars>
          <dgm:bulletEnabled val="1"/>
        </dgm:presLayoutVars>
      </dgm:prSet>
      <dgm:spPr/>
    </dgm:pt>
    <dgm:pt modelId="{0DE5553D-1DEE-470D-B6FD-EBD4F2996492}" type="pres">
      <dgm:prSet presAssocID="{B9E2343F-5E33-405C-8F9B-79A92A7697EF}" presName="child2group" presStyleCnt="0"/>
      <dgm:spPr/>
    </dgm:pt>
    <dgm:pt modelId="{C07C7B10-9A93-464D-BFFB-4975FEE7ABC9}" type="pres">
      <dgm:prSet presAssocID="{B9E2343F-5E33-405C-8F9B-79A92A7697EF}" presName="child2" presStyleLbl="bgAcc1" presStyleIdx="1" presStyleCnt="4"/>
      <dgm:spPr/>
    </dgm:pt>
    <dgm:pt modelId="{F70D4BC8-11A6-4DC4-A44A-CEED36F65063}" type="pres">
      <dgm:prSet presAssocID="{B9E2343F-5E33-405C-8F9B-79A92A7697EF}" presName="child2Text" presStyleLbl="bgAcc1" presStyleIdx="1" presStyleCnt="4">
        <dgm:presLayoutVars>
          <dgm:bulletEnabled val="1"/>
        </dgm:presLayoutVars>
      </dgm:prSet>
      <dgm:spPr/>
    </dgm:pt>
    <dgm:pt modelId="{D966BD55-7E8E-4AAD-8FAB-3E52BA183074}" type="pres">
      <dgm:prSet presAssocID="{B9E2343F-5E33-405C-8F9B-79A92A7697EF}" presName="child3group" presStyleCnt="0"/>
      <dgm:spPr/>
    </dgm:pt>
    <dgm:pt modelId="{5BAE5534-3CCB-4B45-9955-E4F52BCC62F7}" type="pres">
      <dgm:prSet presAssocID="{B9E2343F-5E33-405C-8F9B-79A92A7697EF}" presName="child3" presStyleLbl="bgAcc1" presStyleIdx="2" presStyleCnt="4"/>
      <dgm:spPr/>
    </dgm:pt>
    <dgm:pt modelId="{C7FA232E-657A-44C9-BC19-F1E252D648E6}" type="pres">
      <dgm:prSet presAssocID="{B9E2343F-5E33-405C-8F9B-79A92A7697EF}" presName="child3Text" presStyleLbl="bgAcc1" presStyleIdx="2" presStyleCnt="4">
        <dgm:presLayoutVars>
          <dgm:bulletEnabled val="1"/>
        </dgm:presLayoutVars>
      </dgm:prSet>
      <dgm:spPr/>
    </dgm:pt>
    <dgm:pt modelId="{0E7D4AEF-F017-423B-A1EB-86EF7ED28866}" type="pres">
      <dgm:prSet presAssocID="{B9E2343F-5E33-405C-8F9B-79A92A7697EF}" presName="child4group" presStyleCnt="0"/>
      <dgm:spPr/>
    </dgm:pt>
    <dgm:pt modelId="{E611B6CD-BE5A-4E19-B405-3C9C4BBBDFF2}" type="pres">
      <dgm:prSet presAssocID="{B9E2343F-5E33-405C-8F9B-79A92A7697EF}" presName="child4" presStyleLbl="bgAcc1" presStyleIdx="3" presStyleCnt="4"/>
      <dgm:spPr/>
    </dgm:pt>
    <dgm:pt modelId="{DC849744-DF67-4FF4-8D65-EE6F6D2ECD4F}" type="pres">
      <dgm:prSet presAssocID="{B9E2343F-5E33-405C-8F9B-79A92A7697EF}" presName="child4Text" presStyleLbl="bgAcc1" presStyleIdx="3" presStyleCnt="4">
        <dgm:presLayoutVars>
          <dgm:bulletEnabled val="1"/>
        </dgm:presLayoutVars>
      </dgm:prSet>
      <dgm:spPr/>
    </dgm:pt>
    <dgm:pt modelId="{C7ABDAA7-1A8B-4D35-BB22-74383E7AFEEA}" type="pres">
      <dgm:prSet presAssocID="{B9E2343F-5E33-405C-8F9B-79A92A7697EF}" presName="childPlaceholder" presStyleCnt="0"/>
      <dgm:spPr/>
    </dgm:pt>
    <dgm:pt modelId="{B972D389-F4D4-43F3-984D-BAC21FF68046}" type="pres">
      <dgm:prSet presAssocID="{B9E2343F-5E33-405C-8F9B-79A92A7697EF}" presName="circle" presStyleCnt="0"/>
      <dgm:spPr/>
    </dgm:pt>
    <dgm:pt modelId="{AF3DB134-7158-4519-B312-E2FB54C1F9A7}" type="pres">
      <dgm:prSet presAssocID="{B9E2343F-5E33-405C-8F9B-79A92A7697EF}" presName="quadrant1" presStyleLbl="node1" presStyleIdx="0" presStyleCnt="4" custScaleX="115578" custLinFactNeighborX="3653" custLinFactNeighborY="-9741">
        <dgm:presLayoutVars>
          <dgm:chMax val="1"/>
          <dgm:bulletEnabled val="1"/>
        </dgm:presLayoutVars>
      </dgm:prSet>
      <dgm:spPr/>
    </dgm:pt>
    <dgm:pt modelId="{3F981AF2-8692-4943-B75E-2DA7FA67429D}" type="pres">
      <dgm:prSet presAssocID="{B9E2343F-5E33-405C-8F9B-79A92A7697EF}" presName="quadrant2" presStyleLbl="node1" presStyleIdx="1" presStyleCnt="4" custLinFactNeighborX="11568" custLinFactNeighborY="-13394">
        <dgm:presLayoutVars>
          <dgm:chMax val="1"/>
          <dgm:bulletEnabled val="1"/>
        </dgm:presLayoutVars>
      </dgm:prSet>
      <dgm:spPr/>
    </dgm:pt>
    <dgm:pt modelId="{E959ED6E-6203-49F4-9CD5-146A713E9556}" type="pres">
      <dgm:prSet presAssocID="{B9E2343F-5E33-405C-8F9B-79A92A7697EF}" presName="quadrant3" presStyleLbl="node1" presStyleIdx="2" presStyleCnt="4" custLinFactNeighborX="14612" custLinFactNeighborY="-7915">
        <dgm:presLayoutVars>
          <dgm:chMax val="1"/>
          <dgm:bulletEnabled val="1"/>
        </dgm:presLayoutVars>
      </dgm:prSet>
      <dgm:spPr/>
    </dgm:pt>
    <dgm:pt modelId="{F8C0E1BF-56E7-450F-87E4-D3E86807A91E}" type="pres">
      <dgm:prSet presAssocID="{B9E2343F-5E33-405C-8F9B-79A92A7697EF}" presName="quadrant4" presStyleLbl="node1" presStyleIdx="3" presStyleCnt="4" custScaleX="122882" custLinFactNeighborX="-608" custLinFactNeighborY="-4262">
        <dgm:presLayoutVars>
          <dgm:chMax val="1"/>
          <dgm:bulletEnabled val="1"/>
        </dgm:presLayoutVars>
      </dgm:prSet>
      <dgm:spPr/>
    </dgm:pt>
    <dgm:pt modelId="{1CE18A7D-6171-4DCA-9359-7F4F0CD1A3BB}" type="pres">
      <dgm:prSet presAssocID="{B9E2343F-5E33-405C-8F9B-79A92A7697EF}" presName="quadrantPlaceholder" presStyleCnt="0"/>
      <dgm:spPr/>
    </dgm:pt>
    <dgm:pt modelId="{71EB2DFC-BAD8-4E32-B455-67BB76548F31}" type="pres">
      <dgm:prSet presAssocID="{B9E2343F-5E33-405C-8F9B-79A92A7697EF}" presName="center1" presStyleLbl="fgShp" presStyleIdx="0" presStyleCnt="2" custLinFactNeighborX="35267" custLinFactNeighborY="-20278"/>
      <dgm:spPr/>
    </dgm:pt>
    <dgm:pt modelId="{EDF00C66-EE04-43DB-9D72-9A702C740763}" type="pres">
      <dgm:prSet presAssocID="{B9E2343F-5E33-405C-8F9B-79A92A7697EF}" presName="center2" presStyleLbl="fgShp" presStyleIdx="1" presStyleCnt="2" custLinFactNeighborX="28214" custLinFactNeighborY="-44613"/>
      <dgm:spPr/>
    </dgm:pt>
  </dgm:ptLst>
  <dgm:cxnLst>
    <dgm:cxn modelId="{BB4A6715-F486-46CE-8D58-A01FDC6174E1}" type="presOf" srcId="{8DC7A66A-9B92-4B4E-957A-60A54C62CDF3}" destId="{48E2213D-60E0-4D58-967F-B4DF932A83BF}" srcOrd="0" destOrd="0" presId="urn:microsoft.com/office/officeart/2005/8/layout/cycle4"/>
    <dgm:cxn modelId="{91F16018-1AFE-49B5-A5C8-19F1B98C41CD}" srcId="{5D59532C-3E21-4502-A003-C8EA48BBFEB2}" destId="{23B47061-6784-45B2-B5CD-D0470230AB1C}" srcOrd="0" destOrd="0" parTransId="{7EEAF1DF-936C-4642-B66B-84D9FD694652}" sibTransId="{E2698A17-0419-45AF-937B-9A773AE0838F}"/>
    <dgm:cxn modelId="{3C048E2D-EF1C-46C0-AD74-B9972B397878}" type="presOf" srcId="{31577763-EC38-4E77-B453-1F331959EE9A}" destId="{AF3DB134-7158-4519-B312-E2FB54C1F9A7}" srcOrd="0" destOrd="0" presId="urn:microsoft.com/office/officeart/2005/8/layout/cycle4"/>
    <dgm:cxn modelId="{7D8BAA40-DF52-4A6F-9592-A390DBEAFA55}" srcId="{31577763-EC38-4E77-B453-1F331959EE9A}" destId="{8DC7A66A-9B92-4B4E-957A-60A54C62CDF3}" srcOrd="0" destOrd="0" parTransId="{EDA351A4-D479-4D83-A0A4-88954E7CB75E}" sibTransId="{A892D27E-14EF-4744-A8CF-DBE9FE7EFBC2}"/>
    <dgm:cxn modelId="{E30B7D43-FBAF-4AAA-83DF-BBAE1186DB65}" srcId="{B9E2343F-5E33-405C-8F9B-79A92A7697EF}" destId="{92EA7187-AC18-48BA-9E8B-B398F16A71C7}" srcOrd="5" destOrd="0" parTransId="{9BACA902-384B-4AE1-A6C8-E29866C77985}" sibTransId="{EE3905D4-5221-4D64-94AE-19A817E37BCD}"/>
    <dgm:cxn modelId="{05598B6F-9620-4C7B-9C75-3CE622BA9A38}" type="presOf" srcId="{23B47061-6784-45B2-B5CD-D0470230AB1C}" destId="{E611B6CD-BE5A-4E19-B405-3C9C4BBBDFF2}" srcOrd="0" destOrd="0" presId="urn:microsoft.com/office/officeart/2005/8/layout/cycle4"/>
    <dgm:cxn modelId="{25F7AD51-BE0F-4882-9978-8C6C26A4FEAB}" srcId="{B9E2343F-5E33-405C-8F9B-79A92A7697EF}" destId="{15D1ADC9-9B4D-4226-9761-C67A42B1C0C0}" srcOrd="2" destOrd="0" parTransId="{B6642459-B78C-4747-A26D-6BFF12D583C1}" sibTransId="{752814DC-CF83-424B-A899-2A293387BAFD}"/>
    <dgm:cxn modelId="{CE8BDA53-D589-4DEE-AC42-50FEA316CC75}" type="presOf" srcId="{5D59532C-3E21-4502-A003-C8EA48BBFEB2}" destId="{F8C0E1BF-56E7-450F-87E4-D3E86807A91E}" srcOrd="0" destOrd="0" presId="urn:microsoft.com/office/officeart/2005/8/layout/cycle4"/>
    <dgm:cxn modelId="{84B7D68D-F1B7-4C9B-B399-C74505BA68A2}" type="presOf" srcId="{9AAE0DF3-AE99-4499-8FA1-2508CCEA0722}" destId="{C07C7B10-9A93-464D-BFFB-4975FEE7ABC9}" srcOrd="0" destOrd="0" presId="urn:microsoft.com/office/officeart/2005/8/layout/cycle4"/>
    <dgm:cxn modelId="{25FB3691-DE08-4482-9A13-B67C03F52B02}" type="presOf" srcId="{9AAE0DF3-AE99-4499-8FA1-2508CCEA0722}" destId="{F70D4BC8-11A6-4DC4-A44A-CEED36F65063}" srcOrd="1" destOrd="0" presId="urn:microsoft.com/office/officeart/2005/8/layout/cycle4"/>
    <dgm:cxn modelId="{A8BFCD97-2DB9-4F83-8664-D0A0B4B8B33E}" type="presOf" srcId="{23B47061-6784-45B2-B5CD-D0470230AB1C}" destId="{DC849744-DF67-4FF4-8D65-EE6F6D2ECD4F}" srcOrd="1" destOrd="0" presId="urn:microsoft.com/office/officeart/2005/8/layout/cycle4"/>
    <dgm:cxn modelId="{D49D57A8-88A6-4C0C-89F1-15F1E35DED5C}" srcId="{B9E2343F-5E33-405C-8F9B-79A92A7697EF}" destId="{ED3C0FE7-EF44-4395-8E60-ABF76B1E598F}" srcOrd="1" destOrd="0" parTransId="{4530C027-5BCB-48C4-9EA6-DEE0F1EBBC65}" sibTransId="{D318AB43-4D13-4028-873C-81C476390A63}"/>
    <dgm:cxn modelId="{61AF34AB-F97F-4359-AC02-AEC9118FBA7A}" type="presOf" srcId="{B9E2343F-5E33-405C-8F9B-79A92A7697EF}" destId="{158CB3FA-78B5-48B5-A777-23367397BE49}" srcOrd="0" destOrd="0" presId="urn:microsoft.com/office/officeart/2005/8/layout/cycle4"/>
    <dgm:cxn modelId="{D9BF61B3-5038-47BC-9A96-463F57750722}" srcId="{B9E2343F-5E33-405C-8F9B-79A92A7697EF}" destId="{C72C1DF0-A0CA-4534-A191-C2167784123C}" srcOrd="4" destOrd="0" parTransId="{23AC24CD-D322-4D13-9F40-F89461E470B8}" sibTransId="{BA129ED7-BC8D-4727-A2FE-156A088819BA}"/>
    <dgm:cxn modelId="{5DD68EC2-8976-48B8-A770-C885D1A3F797}" srcId="{B9E2343F-5E33-405C-8F9B-79A92A7697EF}" destId="{31577763-EC38-4E77-B453-1F331959EE9A}" srcOrd="0" destOrd="0" parTransId="{C87C435C-51C8-463A-8493-164C0F3EE6B0}" sibTransId="{414D1A48-7CBC-460C-B6B0-640589C7061B}"/>
    <dgm:cxn modelId="{786117D4-45C1-43CE-BAA3-CA15D23178A0}" srcId="{15D1ADC9-9B4D-4226-9761-C67A42B1C0C0}" destId="{A42E6B6C-F390-4DED-B67D-22F5D1B1ECB3}" srcOrd="0" destOrd="0" parTransId="{7F680E4C-10CC-4825-A876-0338670735A1}" sibTransId="{75505F66-EF69-4E45-9544-0BEDC2361FD1}"/>
    <dgm:cxn modelId="{A8C067D8-B8E3-4E79-8B16-F883EC1CAAE7}" type="presOf" srcId="{A42E6B6C-F390-4DED-B67D-22F5D1B1ECB3}" destId="{5BAE5534-3CCB-4B45-9955-E4F52BCC62F7}" srcOrd="0" destOrd="0" presId="urn:microsoft.com/office/officeart/2005/8/layout/cycle4"/>
    <dgm:cxn modelId="{84D5CFDA-07C4-4B25-925C-A93AB0D39C05}" srcId="{B9E2343F-5E33-405C-8F9B-79A92A7697EF}" destId="{5D59532C-3E21-4502-A003-C8EA48BBFEB2}" srcOrd="3" destOrd="0" parTransId="{67BFBB0D-2A0E-4607-83E7-642631F31E52}" sibTransId="{4C7E4134-937E-4402-B5E0-76AF99953518}"/>
    <dgm:cxn modelId="{268C6ADB-3CE4-4B78-8AEB-64D729632925}" type="presOf" srcId="{8DC7A66A-9B92-4B4E-957A-60A54C62CDF3}" destId="{83D090C7-8F61-4285-BBDF-D99054934150}" srcOrd="1" destOrd="0" presId="urn:microsoft.com/office/officeart/2005/8/layout/cycle4"/>
    <dgm:cxn modelId="{55D370E5-88B8-431D-9B50-F5517F302D00}" type="presOf" srcId="{ED3C0FE7-EF44-4395-8E60-ABF76B1E598F}" destId="{3F981AF2-8692-4943-B75E-2DA7FA67429D}" srcOrd="0" destOrd="0" presId="urn:microsoft.com/office/officeart/2005/8/layout/cycle4"/>
    <dgm:cxn modelId="{9DFC09E6-9450-4B6D-BDFB-39A6C749F2B2}" srcId="{92EA7187-AC18-48BA-9E8B-B398F16A71C7}" destId="{7BBC5B24-4728-4934-87BE-74D6FE12C5F4}" srcOrd="0" destOrd="0" parTransId="{E9A1C563-98B0-4591-A331-9706ABD2C2BB}" sibTransId="{14504703-DF7F-45ED-8BD8-B94C33BDF3E3}"/>
    <dgm:cxn modelId="{2D2E9FE6-E9E3-4732-90D6-4912AD215961}" type="presOf" srcId="{15D1ADC9-9B4D-4226-9761-C67A42B1C0C0}" destId="{E959ED6E-6203-49F4-9CD5-146A713E9556}" srcOrd="0" destOrd="0" presId="urn:microsoft.com/office/officeart/2005/8/layout/cycle4"/>
    <dgm:cxn modelId="{5487E5EE-223E-44CF-89B3-D3D76A5306B7}" srcId="{ED3C0FE7-EF44-4395-8E60-ABF76B1E598F}" destId="{9AAE0DF3-AE99-4499-8FA1-2508CCEA0722}" srcOrd="0" destOrd="0" parTransId="{95C28FEB-BB07-480C-9B12-4B47DF564073}" sibTransId="{E587E850-B49A-4F26-A154-74892B290D20}"/>
    <dgm:cxn modelId="{FBE078F3-266A-4A4A-8FDD-AA41A2A7A64C}" type="presOf" srcId="{A42E6B6C-F390-4DED-B67D-22F5D1B1ECB3}" destId="{C7FA232E-657A-44C9-BC19-F1E252D648E6}" srcOrd="1" destOrd="0" presId="urn:microsoft.com/office/officeart/2005/8/layout/cycle4"/>
    <dgm:cxn modelId="{195ED530-7C9D-42F5-AC35-04A69A31CBD3}" type="presParOf" srcId="{158CB3FA-78B5-48B5-A777-23367397BE49}" destId="{9C3428D9-8F18-4B5F-A46C-605D905B6025}" srcOrd="0" destOrd="0" presId="urn:microsoft.com/office/officeart/2005/8/layout/cycle4"/>
    <dgm:cxn modelId="{CE6F1E43-A330-496A-845A-104DC7FD82C5}" type="presParOf" srcId="{9C3428D9-8F18-4B5F-A46C-605D905B6025}" destId="{B34063EA-391B-47D8-B516-8B5596B679A6}" srcOrd="0" destOrd="0" presId="urn:microsoft.com/office/officeart/2005/8/layout/cycle4"/>
    <dgm:cxn modelId="{D10255B8-4311-41C8-B838-BFD6798CC7FA}" type="presParOf" srcId="{B34063EA-391B-47D8-B516-8B5596B679A6}" destId="{48E2213D-60E0-4D58-967F-B4DF932A83BF}" srcOrd="0" destOrd="0" presId="urn:microsoft.com/office/officeart/2005/8/layout/cycle4"/>
    <dgm:cxn modelId="{D4C5266D-1A38-4A31-B739-3430F635B2A3}" type="presParOf" srcId="{B34063EA-391B-47D8-B516-8B5596B679A6}" destId="{83D090C7-8F61-4285-BBDF-D99054934150}" srcOrd="1" destOrd="0" presId="urn:microsoft.com/office/officeart/2005/8/layout/cycle4"/>
    <dgm:cxn modelId="{7BE0E059-3119-4688-A04A-0E42BD90841A}" type="presParOf" srcId="{9C3428D9-8F18-4B5F-A46C-605D905B6025}" destId="{0DE5553D-1DEE-470D-B6FD-EBD4F2996492}" srcOrd="1" destOrd="0" presId="urn:microsoft.com/office/officeart/2005/8/layout/cycle4"/>
    <dgm:cxn modelId="{AEDB03D1-DC15-428D-B659-55D27013C150}" type="presParOf" srcId="{0DE5553D-1DEE-470D-B6FD-EBD4F2996492}" destId="{C07C7B10-9A93-464D-BFFB-4975FEE7ABC9}" srcOrd="0" destOrd="0" presId="urn:microsoft.com/office/officeart/2005/8/layout/cycle4"/>
    <dgm:cxn modelId="{9C11D0A1-A867-4F35-BB8C-7DA77CE5D928}" type="presParOf" srcId="{0DE5553D-1DEE-470D-B6FD-EBD4F2996492}" destId="{F70D4BC8-11A6-4DC4-A44A-CEED36F65063}" srcOrd="1" destOrd="0" presId="urn:microsoft.com/office/officeart/2005/8/layout/cycle4"/>
    <dgm:cxn modelId="{63F81B32-3C20-412D-BD15-BD492FB09FF5}" type="presParOf" srcId="{9C3428D9-8F18-4B5F-A46C-605D905B6025}" destId="{D966BD55-7E8E-4AAD-8FAB-3E52BA183074}" srcOrd="2" destOrd="0" presId="urn:microsoft.com/office/officeart/2005/8/layout/cycle4"/>
    <dgm:cxn modelId="{E4B5C577-2BF3-496C-9966-A16419B2D97C}" type="presParOf" srcId="{D966BD55-7E8E-4AAD-8FAB-3E52BA183074}" destId="{5BAE5534-3CCB-4B45-9955-E4F52BCC62F7}" srcOrd="0" destOrd="0" presId="urn:microsoft.com/office/officeart/2005/8/layout/cycle4"/>
    <dgm:cxn modelId="{FF54CED9-CA51-4688-B845-6D2E83B70F29}" type="presParOf" srcId="{D966BD55-7E8E-4AAD-8FAB-3E52BA183074}" destId="{C7FA232E-657A-44C9-BC19-F1E252D648E6}" srcOrd="1" destOrd="0" presId="urn:microsoft.com/office/officeart/2005/8/layout/cycle4"/>
    <dgm:cxn modelId="{0E8C6E5C-2714-4FA2-B641-80320A3459A7}" type="presParOf" srcId="{9C3428D9-8F18-4B5F-A46C-605D905B6025}" destId="{0E7D4AEF-F017-423B-A1EB-86EF7ED28866}" srcOrd="3" destOrd="0" presId="urn:microsoft.com/office/officeart/2005/8/layout/cycle4"/>
    <dgm:cxn modelId="{3FA444D8-1D90-440D-9ABE-04D57A43F689}" type="presParOf" srcId="{0E7D4AEF-F017-423B-A1EB-86EF7ED28866}" destId="{E611B6CD-BE5A-4E19-B405-3C9C4BBBDFF2}" srcOrd="0" destOrd="0" presId="urn:microsoft.com/office/officeart/2005/8/layout/cycle4"/>
    <dgm:cxn modelId="{2AB3FBCA-56A0-41EF-B7F1-D57F97E0D0CA}" type="presParOf" srcId="{0E7D4AEF-F017-423B-A1EB-86EF7ED28866}" destId="{DC849744-DF67-4FF4-8D65-EE6F6D2ECD4F}" srcOrd="1" destOrd="0" presId="urn:microsoft.com/office/officeart/2005/8/layout/cycle4"/>
    <dgm:cxn modelId="{1BC6C6BC-A396-4BDB-9760-2374C0D88299}" type="presParOf" srcId="{9C3428D9-8F18-4B5F-A46C-605D905B6025}" destId="{C7ABDAA7-1A8B-4D35-BB22-74383E7AFEEA}" srcOrd="4" destOrd="0" presId="urn:microsoft.com/office/officeart/2005/8/layout/cycle4"/>
    <dgm:cxn modelId="{72CEDC7A-589F-4098-BF3E-99DABF20CE18}" type="presParOf" srcId="{158CB3FA-78B5-48B5-A777-23367397BE49}" destId="{B972D389-F4D4-43F3-984D-BAC21FF68046}" srcOrd="1" destOrd="0" presId="urn:microsoft.com/office/officeart/2005/8/layout/cycle4"/>
    <dgm:cxn modelId="{515D854B-6618-40F4-B93B-DF6B89A68E04}" type="presParOf" srcId="{B972D389-F4D4-43F3-984D-BAC21FF68046}" destId="{AF3DB134-7158-4519-B312-E2FB54C1F9A7}" srcOrd="0" destOrd="0" presId="urn:microsoft.com/office/officeart/2005/8/layout/cycle4"/>
    <dgm:cxn modelId="{2849981A-B808-40E9-9573-1425755D7C53}" type="presParOf" srcId="{B972D389-F4D4-43F3-984D-BAC21FF68046}" destId="{3F981AF2-8692-4943-B75E-2DA7FA67429D}" srcOrd="1" destOrd="0" presId="urn:microsoft.com/office/officeart/2005/8/layout/cycle4"/>
    <dgm:cxn modelId="{22AB7A81-A7DC-4355-8C49-B21B1D5E6806}" type="presParOf" srcId="{B972D389-F4D4-43F3-984D-BAC21FF68046}" destId="{E959ED6E-6203-49F4-9CD5-146A713E9556}" srcOrd="2" destOrd="0" presId="urn:microsoft.com/office/officeart/2005/8/layout/cycle4"/>
    <dgm:cxn modelId="{3DB58A1A-84C1-4DA2-8F3D-0C21DD1102BA}" type="presParOf" srcId="{B972D389-F4D4-43F3-984D-BAC21FF68046}" destId="{F8C0E1BF-56E7-450F-87E4-D3E86807A91E}" srcOrd="3" destOrd="0" presId="urn:microsoft.com/office/officeart/2005/8/layout/cycle4"/>
    <dgm:cxn modelId="{9C8354E0-AB1C-40AA-BED8-DF9A946A1C4F}" type="presParOf" srcId="{B972D389-F4D4-43F3-984D-BAC21FF68046}" destId="{1CE18A7D-6171-4DCA-9359-7F4F0CD1A3BB}" srcOrd="4" destOrd="0" presId="urn:microsoft.com/office/officeart/2005/8/layout/cycle4"/>
    <dgm:cxn modelId="{5238D771-5CF7-470A-AB67-EEA520089842}" type="presParOf" srcId="{158CB3FA-78B5-48B5-A777-23367397BE49}" destId="{71EB2DFC-BAD8-4E32-B455-67BB76548F31}" srcOrd="2" destOrd="0" presId="urn:microsoft.com/office/officeart/2005/8/layout/cycle4"/>
    <dgm:cxn modelId="{AE1A1AD8-D7CA-41D4-8D94-08F5C681FBFB}" type="presParOf" srcId="{158CB3FA-78B5-48B5-A777-23367397BE49}" destId="{EDF00C66-EE04-43DB-9D72-9A702C74076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3B9C5-0E6E-41AB-867D-3D11D76DD256}">
      <dsp:nvSpPr>
        <dsp:cNvPr id="0" name=""/>
        <dsp:cNvSpPr/>
      </dsp:nvSpPr>
      <dsp:spPr>
        <a:xfrm>
          <a:off x="951" y="0"/>
          <a:ext cx="2475197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1 уровень</a:t>
          </a:r>
        </a:p>
      </dsp:txBody>
      <dsp:txXfrm>
        <a:off x="951" y="0"/>
        <a:ext cx="2475197" cy="1219200"/>
      </dsp:txXfrm>
    </dsp:sp>
    <dsp:sp modelId="{67557D29-EE0D-4F64-AA35-31871A891FA4}">
      <dsp:nvSpPr>
        <dsp:cNvPr id="0" name=""/>
        <dsp:cNvSpPr/>
      </dsp:nvSpPr>
      <dsp:spPr>
        <a:xfrm>
          <a:off x="248471" y="1220180"/>
          <a:ext cx="1980158" cy="1123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Этап теоретический-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адаптационный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281388" y="1253097"/>
        <a:ext cx="1914324" cy="1058047"/>
      </dsp:txXfrm>
    </dsp:sp>
    <dsp:sp modelId="{C3A25CEE-0836-4B76-8A5C-B9B7EE2A4F32}">
      <dsp:nvSpPr>
        <dsp:cNvPr id="0" name=""/>
        <dsp:cNvSpPr/>
      </dsp:nvSpPr>
      <dsp:spPr>
        <a:xfrm>
          <a:off x="248471" y="2462867"/>
          <a:ext cx="1980158" cy="139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Цель: оказание практической помощи  педагогам в их адаптации а школе; в вопросах совершенствования теоретических знаний</a:t>
          </a:r>
        </a:p>
      </dsp:txBody>
      <dsp:txXfrm>
        <a:off x="289216" y="2503612"/>
        <a:ext cx="1898668" cy="1309649"/>
      </dsp:txXfrm>
    </dsp:sp>
    <dsp:sp modelId="{A5139267-C53B-4E12-A114-FA2FC662329C}">
      <dsp:nvSpPr>
        <dsp:cNvPr id="0" name=""/>
        <dsp:cNvSpPr/>
      </dsp:nvSpPr>
      <dsp:spPr>
        <a:xfrm>
          <a:off x="2661789" y="0"/>
          <a:ext cx="2475197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2 уровень</a:t>
          </a:r>
        </a:p>
      </dsp:txBody>
      <dsp:txXfrm>
        <a:off x="2661789" y="0"/>
        <a:ext cx="2475197" cy="1219200"/>
      </dsp:txXfrm>
    </dsp:sp>
    <dsp:sp modelId="{42EE65A7-3B70-4044-99A0-3B740A4D72A9}">
      <dsp:nvSpPr>
        <dsp:cNvPr id="0" name=""/>
        <dsp:cNvSpPr/>
      </dsp:nvSpPr>
      <dsp:spPr>
        <a:xfrm>
          <a:off x="2909309" y="1219630"/>
          <a:ext cx="1980158" cy="1101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Этап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теоретико-апробационный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 проектировочный</a:t>
          </a:r>
        </a:p>
      </dsp:txBody>
      <dsp:txXfrm>
        <a:off x="2941579" y="1251900"/>
        <a:ext cx="1915618" cy="1037247"/>
      </dsp:txXfrm>
    </dsp:sp>
    <dsp:sp modelId="{5C83E251-D58F-4D4D-A9A0-A24F99DF2E0E}">
      <dsp:nvSpPr>
        <dsp:cNvPr id="0" name=""/>
        <dsp:cNvSpPr/>
      </dsp:nvSpPr>
      <dsp:spPr>
        <a:xfrm>
          <a:off x="2909309" y="2456157"/>
          <a:ext cx="1980158" cy="1404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Цель: формирование потребности в проектировании своего дальнейшего профессионального роста; в совершенствовании  теоретических, практических знаний, умений и навыков</a:t>
          </a:r>
        </a:p>
      </dsp:txBody>
      <dsp:txXfrm>
        <a:off x="2950437" y="2497285"/>
        <a:ext cx="1897902" cy="1321955"/>
      </dsp:txXfrm>
    </dsp:sp>
    <dsp:sp modelId="{694310B5-FA21-477E-8B5B-1B8D5DC3C6F5}">
      <dsp:nvSpPr>
        <dsp:cNvPr id="0" name=""/>
        <dsp:cNvSpPr/>
      </dsp:nvSpPr>
      <dsp:spPr>
        <a:xfrm>
          <a:off x="5322627" y="0"/>
          <a:ext cx="2475197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3 уровень</a:t>
          </a:r>
        </a:p>
      </dsp:txBody>
      <dsp:txXfrm>
        <a:off x="5322627" y="0"/>
        <a:ext cx="2475197" cy="1219200"/>
      </dsp:txXfrm>
    </dsp:sp>
    <dsp:sp modelId="{B81CB8C0-97D7-46D0-B739-8880FED314A6}">
      <dsp:nvSpPr>
        <dsp:cNvPr id="0" name=""/>
        <dsp:cNvSpPr/>
      </dsp:nvSpPr>
      <dsp:spPr>
        <a:xfrm>
          <a:off x="5570147" y="1219776"/>
          <a:ext cx="1980158" cy="883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Этап 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апробационный-контрольно-оценочный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96025" y="1245654"/>
        <a:ext cx="1928402" cy="831786"/>
      </dsp:txXfrm>
    </dsp:sp>
    <dsp:sp modelId="{3BEF5209-09FA-40E3-9375-E7098DA3A522}">
      <dsp:nvSpPr>
        <dsp:cNvPr id="0" name=""/>
        <dsp:cNvSpPr/>
      </dsp:nvSpPr>
      <dsp:spPr>
        <a:xfrm>
          <a:off x="5570147" y="2239249"/>
          <a:ext cx="1980158" cy="1620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Цель: создание условий для формирования индивидуального стиля  творческой деятельности;  становление педагога как учителя-профессионала</a:t>
          </a:r>
        </a:p>
      </dsp:txBody>
      <dsp:txXfrm>
        <a:off x="5617624" y="2286726"/>
        <a:ext cx="1885204" cy="1526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59E12-B45D-4A35-AEA2-BE7B92D7DC0A}">
      <dsp:nvSpPr>
        <dsp:cNvPr id="0" name=""/>
        <dsp:cNvSpPr/>
      </dsp:nvSpPr>
      <dsp:spPr>
        <a:xfrm rot="5364810">
          <a:off x="163613" y="1563440"/>
          <a:ext cx="1406622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B55A3-BF86-4942-8E1F-3BBC59C173E8}">
      <dsp:nvSpPr>
        <dsp:cNvPr id="0" name=""/>
        <dsp:cNvSpPr/>
      </dsp:nvSpPr>
      <dsp:spPr>
        <a:xfrm>
          <a:off x="16358" y="342262"/>
          <a:ext cx="2519571" cy="1576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1 занятие (сентябрь)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ФГОС  второго поколения  Учебный план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  Рабочие программы    КТП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 Поурочное  планирование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План воспитательной работы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    Ведение школьной документации</a:t>
          </a:r>
        </a:p>
      </dsp:txBody>
      <dsp:txXfrm>
        <a:off x="62529" y="388433"/>
        <a:ext cx="2427229" cy="1484056"/>
      </dsp:txXfrm>
    </dsp:sp>
    <dsp:sp modelId="{2E29DFB7-6613-4FBB-8384-F22E8C1220F2}">
      <dsp:nvSpPr>
        <dsp:cNvPr id="0" name=""/>
        <dsp:cNvSpPr/>
      </dsp:nvSpPr>
      <dsp:spPr>
        <a:xfrm rot="5400000">
          <a:off x="345814" y="2803732"/>
          <a:ext cx="1067416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89578-BF9B-4A38-9855-045155B60C7C}">
      <dsp:nvSpPr>
        <dsp:cNvPr id="0" name=""/>
        <dsp:cNvSpPr/>
      </dsp:nvSpPr>
      <dsp:spPr>
        <a:xfrm>
          <a:off x="154680" y="2123496"/>
          <a:ext cx="2282523" cy="83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latin typeface="Times New Roman" pitchFamily="18" charset="0"/>
              <a:cs typeface="Times New Roman" pitchFamily="18" charset="0"/>
            </a:rPr>
            <a:t>2 занятие (октябрь)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latin typeface="Times New Roman" pitchFamily="18" charset="0"/>
              <a:cs typeface="Times New Roman" pitchFamily="18" charset="0"/>
            </a:rPr>
            <a:t>Диагностика «на входе» Выявление профессиональных затруднений, определение степени комфортности учителя в коллективе. Составление ИОП</a:t>
          </a:r>
        </a:p>
      </dsp:txBody>
      <dsp:txXfrm>
        <a:off x="179267" y="2148083"/>
        <a:ext cx="2233349" cy="790282"/>
      </dsp:txXfrm>
    </dsp:sp>
    <dsp:sp modelId="{E865A71C-F5D8-4145-AD6A-3BFB5FF1D0AF}">
      <dsp:nvSpPr>
        <dsp:cNvPr id="0" name=""/>
        <dsp:cNvSpPr/>
      </dsp:nvSpPr>
      <dsp:spPr>
        <a:xfrm rot="21368346">
          <a:off x="881400" y="3246777"/>
          <a:ext cx="2797029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01BFC-314D-4CB9-84F4-396B5A373CDE}">
      <dsp:nvSpPr>
        <dsp:cNvPr id="0" name=""/>
        <dsp:cNvSpPr/>
      </dsp:nvSpPr>
      <dsp:spPr>
        <a:xfrm>
          <a:off x="228048" y="3172816"/>
          <a:ext cx="2135786" cy="889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3 занятие (ноябрь)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Современный урок.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Каким он должен быть?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254094" y="3198862"/>
        <a:ext cx="2083694" cy="837185"/>
      </dsp:txXfrm>
    </dsp:sp>
    <dsp:sp modelId="{2079DBFD-737B-4843-8FF8-B91ED71945B5}">
      <dsp:nvSpPr>
        <dsp:cNvPr id="0" name=""/>
        <dsp:cNvSpPr/>
      </dsp:nvSpPr>
      <dsp:spPr>
        <a:xfrm rot="15497561">
          <a:off x="2694642" y="2345222"/>
          <a:ext cx="1638888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D5270-84E7-42EC-9393-7969AE968724}">
      <dsp:nvSpPr>
        <dsp:cNvPr id="0" name=""/>
        <dsp:cNvSpPr/>
      </dsp:nvSpPr>
      <dsp:spPr>
        <a:xfrm>
          <a:off x="3017428" y="2796144"/>
          <a:ext cx="2158703" cy="1265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+mn-lt"/>
              <a:cs typeface="Times New Roman" pitchFamily="18" charset="0"/>
            </a:rPr>
            <a:t>6 занятие (февраль)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+mn-lt"/>
              <a:cs typeface="Times New Roman" pitchFamily="18" charset="0"/>
            </a:rPr>
            <a:t>Нормы оценок .Критерии выставления оценок по итогам успеваемости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 dirty="0"/>
        </a:p>
      </dsp:txBody>
      <dsp:txXfrm>
        <a:off x="3054506" y="2833222"/>
        <a:ext cx="2084547" cy="1191794"/>
      </dsp:txXfrm>
    </dsp:sp>
    <dsp:sp modelId="{59F01E2D-F3CB-4E33-AC67-686C96A18F70}">
      <dsp:nvSpPr>
        <dsp:cNvPr id="0" name=""/>
        <dsp:cNvSpPr/>
      </dsp:nvSpPr>
      <dsp:spPr>
        <a:xfrm rot="16471111">
          <a:off x="2804205" y="944677"/>
          <a:ext cx="1191094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9D662-2892-4A3A-97C3-14E7052D6B7E}">
      <dsp:nvSpPr>
        <dsp:cNvPr id="0" name=""/>
        <dsp:cNvSpPr/>
      </dsp:nvSpPr>
      <dsp:spPr>
        <a:xfrm>
          <a:off x="2702157" y="1250210"/>
          <a:ext cx="2124145" cy="1129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5 занятие (январь)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Методика проведения родительского собрания, классного часа, внеклассного мероприятия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2735234" y="1283287"/>
        <a:ext cx="2057991" cy="1063191"/>
      </dsp:txXfrm>
    </dsp:sp>
    <dsp:sp modelId="{5CA2A1C6-7094-4AA8-AE11-E731F56E4742}">
      <dsp:nvSpPr>
        <dsp:cNvPr id="0" name=""/>
        <dsp:cNvSpPr/>
      </dsp:nvSpPr>
      <dsp:spPr>
        <a:xfrm rot="21549508">
          <a:off x="3446523" y="321019"/>
          <a:ext cx="2743281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C8391-A9D0-4BF5-974D-9A7C95BE2569}">
      <dsp:nvSpPr>
        <dsp:cNvPr id="0" name=""/>
        <dsp:cNvSpPr/>
      </dsp:nvSpPr>
      <dsp:spPr>
        <a:xfrm>
          <a:off x="2857071" y="0"/>
          <a:ext cx="2012036" cy="1245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4 занятие (декабрь)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Практикум: Самоанализ  урока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2893541" y="36470"/>
        <a:ext cx="1939096" cy="1172225"/>
      </dsp:txXfrm>
    </dsp:sp>
    <dsp:sp modelId="{FA11D51E-F922-44B9-94F3-4E1A04820212}">
      <dsp:nvSpPr>
        <dsp:cNvPr id="0" name=""/>
        <dsp:cNvSpPr/>
      </dsp:nvSpPr>
      <dsp:spPr>
        <a:xfrm rot="5397780">
          <a:off x="5593662" y="897253"/>
          <a:ext cx="1192758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0E28F-9350-4338-8C23-C3AD764BFFF6}">
      <dsp:nvSpPr>
        <dsp:cNvPr id="0" name=""/>
        <dsp:cNvSpPr/>
      </dsp:nvSpPr>
      <dsp:spPr>
        <a:xfrm>
          <a:off x="5735511" y="1905"/>
          <a:ext cx="1741130" cy="1141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+mn-lt"/>
            </a:rPr>
            <a:t>7 занятие (март)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+mn-lt"/>
              <a:cs typeface="Times New Roman" pitchFamily="18" charset="0"/>
            </a:rPr>
            <a:t>Организация  индивидуальных занятий с различными категориями учащихся</a:t>
          </a:r>
          <a:endParaRPr lang="ru-RU" sz="1000" kern="1200" dirty="0">
            <a:latin typeface="+mn-lt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 </a:t>
          </a:r>
        </a:p>
      </dsp:txBody>
      <dsp:txXfrm>
        <a:off x="5768958" y="35352"/>
        <a:ext cx="1674236" cy="1075060"/>
      </dsp:txXfrm>
    </dsp:sp>
    <dsp:sp modelId="{3FA3582D-6B27-41CF-9F4B-01E616AB3D53}">
      <dsp:nvSpPr>
        <dsp:cNvPr id="0" name=""/>
        <dsp:cNvSpPr/>
      </dsp:nvSpPr>
      <dsp:spPr>
        <a:xfrm rot="5398427">
          <a:off x="5643428" y="2047500"/>
          <a:ext cx="1094499" cy="1259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2F2C2-017F-42D7-963B-053227C6DE2E}">
      <dsp:nvSpPr>
        <dsp:cNvPr id="0" name=""/>
        <dsp:cNvSpPr/>
      </dsp:nvSpPr>
      <dsp:spPr>
        <a:xfrm>
          <a:off x="5743730" y="1353723"/>
          <a:ext cx="1724690" cy="83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 8 занятие (апрель)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Составление отчета   по итогам четверти, года</a:t>
          </a:r>
        </a:p>
      </dsp:txBody>
      <dsp:txXfrm>
        <a:off x="5768317" y="1378310"/>
        <a:ext cx="1675516" cy="790282"/>
      </dsp:txXfrm>
    </dsp:sp>
    <dsp:sp modelId="{DD7CD3F7-27D5-4975-9896-2C4922B06F8A}">
      <dsp:nvSpPr>
        <dsp:cNvPr id="0" name=""/>
        <dsp:cNvSpPr/>
      </dsp:nvSpPr>
      <dsp:spPr>
        <a:xfrm>
          <a:off x="5637833" y="2403043"/>
          <a:ext cx="1936485" cy="943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9 занятие (май)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Ведение личных дел учащихся.Характеристики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Рефлексия работы ШМП</a:t>
          </a:r>
        </a:p>
      </dsp:txBody>
      <dsp:txXfrm>
        <a:off x="5665481" y="2430691"/>
        <a:ext cx="1881189" cy="888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AAE39-9A07-43FB-9268-11065EC2AA41}">
      <dsp:nvSpPr>
        <dsp:cNvPr id="0" name=""/>
        <dsp:cNvSpPr/>
      </dsp:nvSpPr>
      <dsp:spPr>
        <a:xfrm>
          <a:off x="4000803" y="2054946"/>
          <a:ext cx="1327937" cy="1162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март</a:t>
          </a:r>
        </a:p>
      </dsp:txBody>
      <dsp:txXfrm>
        <a:off x="4424711" y="2370997"/>
        <a:ext cx="878502" cy="820517"/>
      </dsp:txXfrm>
    </dsp:sp>
    <dsp:sp modelId="{8C859583-5DBA-4E64-893A-59C7F3AF98D1}">
      <dsp:nvSpPr>
        <dsp:cNvPr id="0" name=""/>
        <dsp:cNvSpPr/>
      </dsp:nvSpPr>
      <dsp:spPr>
        <a:xfrm>
          <a:off x="143643" y="2181061"/>
          <a:ext cx="2007616" cy="1057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апрель</a:t>
          </a:r>
        </a:p>
      </dsp:txBody>
      <dsp:txXfrm>
        <a:off x="166862" y="2468531"/>
        <a:ext cx="1358893" cy="746315"/>
      </dsp:txXfrm>
    </dsp:sp>
    <dsp:sp modelId="{7A09DB61-C55B-43CA-BFAD-740C89428E9F}">
      <dsp:nvSpPr>
        <dsp:cNvPr id="0" name=""/>
        <dsp:cNvSpPr/>
      </dsp:nvSpPr>
      <dsp:spPr>
        <a:xfrm>
          <a:off x="3251069" y="21015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+mn-lt"/>
              <a:cs typeface="Times New Roman" pitchFamily="18" charset="0"/>
            </a:rPr>
            <a:t>декабрь</a:t>
          </a:r>
        </a:p>
      </dsp:txBody>
      <dsp:txXfrm>
        <a:off x="3881921" y="49582"/>
        <a:ext cx="1348197" cy="918226"/>
      </dsp:txXfrm>
    </dsp:sp>
    <dsp:sp modelId="{8AFC776F-478C-4A43-80CE-1C7022033D6C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сентябрь</a:t>
          </a:r>
        </a:p>
      </dsp:txBody>
      <dsp:txXfrm>
        <a:off x="434967" y="28567"/>
        <a:ext cx="1348197" cy="918226"/>
      </dsp:txXfrm>
    </dsp:sp>
    <dsp:sp modelId="{F3FBA831-11DC-4166-B8A9-F60EDEDC0AC9}">
      <dsp:nvSpPr>
        <dsp:cNvPr id="0" name=""/>
        <dsp:cNvSpPr/>
      </dsp:nvSpPr>
      <dsp:spPr>
        <a:xfrm>
          <a:off x="1079489" y="21432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Диагностика «на входе» Выявление профессиональных затруднений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Самообразование и </a:t>
          </a:r>
          <a:r>
            <a:rPr lang="ru-RU" sz="1000" kern="1200" dirty="0" err="1"/>
            <a:t>Портфолио</a:t>
          </a:r>
          <a:r>
            <a:rPr lang="ru-RU" sz="1000" kern="1200" dirty="0"/>
            <a:t> педагога</a:t>
          </a:r>
        </a:p>
      </dsp:txBody>
      <dsp:txXfrm>
        <a:off x="1594897" y="536840"/>
        <a:ext cx="1244304" cy="1244304"/>
      </dsp:txXfrm>
    </dsp:sp>
    <dsp:sp modelId="{D01ACAB9-8848-4F35-99AB-011C6748D25E}">
      <dsp:nvSpPr>
        <dsp:cNvPr id="0" name=""/>
        <dsp:cNvSpPr/>
      </dsp:nvSpPr>
      <dsp:spPr>
        <a:xfrm rot="5400000">
          <a:off x="2836385" y="21450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Современный урок.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Современные педагогические платформы</a:t>
          </a:r>
        </a:p>
      </dsp:txBody>
      <dsp:txXfrm rot="-5400000">
        <a:off x="2836385" y="536858"/>
        <a:ext cx="1244304" cy="1244304"/>
      </dsp:txXfrm>
    </dsp:sp>
    <dsp:sp modelId="{C87080F4-5904-4458-9AF3-994993F8B594}">
      <dsp:nvSpPr>
        <dsp:cNvPr id="0" name=""/>
        <dsp:cNvSpPr/>
      </dsp:nvSpPr>
      <dsp:spPr>
        <a:xfrm rot="10800000">
          <a:off x="2888947" y="1851919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+mn-lt"/>
              <a:cs typeface="Times New Roman" pitchFamily="18" charset="0"/>
            </a:rPr>
            <a:t> Внеклассная работа по предмету</a:t>
          </a:r>
        </a:p>
      </dsp:txBody>
      <dsp:txXfrm rot="10800000">
        <a:off x="2888947" y="1851919"/>
        <a:ext cx="1244304" cy="1244304"/>
      </dsp:txXfrm>
    </dsp:sp>
    <dsp:sp modelId="{38255AAB-5B9D-4F52-AFDE-539A7E203A2E}">
      <dsp:nvSpPr>
        <dsp:cNvPr id="0" name=""/>
        <dsp:cNvSpPr/>
      </dsp:nvSpPr>
      <dsp:spPr>
        <a:xfrm rot="16200000">
          <a:off x="1068966" y="1820385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ИГРА-ТРЕНИНГ</a:t>
          </a:r>
        </a:p>
      </dsp:txBody>
      <dsp:txXfrm rot="5400000">
        <a:off x="1584374" y="1820385"/>
        <a:ext cx="1244304" cy="1244304"/>
      </dsp:txXfrm>
    </dsp:sp>
    <dsp:sp modelId="{C2E64982-67C9-441A-AB72-96F23667C896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C1026-C5FE-4614-AB77-9CC4BD05DE91}">
      <dsp:nvSpPr>
        <dsp:cNvPr id="0" name=""/>
        <dsp:cNvSpPr/>
      </dsp:nvSpPr>
      <dsp:spPr>
        <a:xfrm rot="10800000">
          <a:off x="2660134" y="1701275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E5534-3CCB-4B45-9955-E4F52BCC62F7}">
      <dsp:nvSpPr>
        <dsp:cNvPr id="0" name=""/>
        <dsp:cNvSpPr/>
      </dsp:nvSpPr>
      <dsp:spPr>
        <a:xfrm>
          <a:off x="4023420" y="2798659"/>
          <a:ext cx="2033143" cy="1317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Март </a:t>
          </a:r>
        </a:p>
      </dsp:txBody>
      <dsp:txXfrm>
        <a:off x="4662294" y="3156844"/>
        <a:ext cx="1365338" cy="929900"/>
      </dsp:txXfrm>
    </dsp:sp>
    <dsp:sp modelId="{E611B6CD-BE5A-4E19-B405-3C9C4BBBDFF2}">
      <dsp:nvSpPr>
        <dsp:cNvPr id="0" name=""/>
        <dsp:cNvSpPr/>
      </dsp:nvSpPr>
      <dsp:spPr>
        <a:xfrm>
          <a:off x="706185" y="2798659"/>
          <a:ext cx="2033143" cy="1317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Апрель</a:t>
          </a:r>
        </a:p>
      </dsp:txBody>
      <dsp:txXfrm>
        <a:off x="735116" y="3156844"/>
        <a:ext cx="1365338" cy="929900"/>
      </dsp:txXfrm>
    </dsp:sp>
    <dsp:sp modelId="{C07C7B10-9A93-464D-BFFB-4975FEE7ABC9}">
      <dsp:nvSpPr>
        <dsp:cNvPr id="0" name=""/>
        <dsp:cNvSpPr/>
      </dsp:nvSpPr>
      <dsp:spPr>
        <a:xfrm>
          <a:off x="4023420" y="0"/>
          <a:ext cx="2033143" cy="1317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Декабрь </a:t>
          </a:r>
        </a:p>
      </dsp:txBody>
      <dsp:txXfrm>
        <a:off x="4662294" y="28931"/>
        <a:ext cx="1365338" cy="929900"/>
      </dsp:txXfrm>
    </dsp:sp>
    <dsp:sp modelId="{48E2213D-60E0-4D58-967F-B4DF932A83BF}">
      <dsp:nvSpPr>
        <dsp:cNvPr id="0" name=""/>
        <dsp:cNvSpPr/>
      </dsp:nvSpPr>
      <dsp:spPr>
        <a:xfrm>
          <a:off x="706185" y="0"/>
          <a:ext cx="2033143" cy="1317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Октябрь</a:t>
          </a:r>
        </a:p>
      </dsp:txBody>
      <dsp:txXfrm>
        <a:off x="735116" y="28931"/>
        <a:ext cx="1365338" cy="929900"/>
      </dsp:txXfrm>
    </dsp:sp>
    <dsp:sp modelId="{AF3DB134-7158-4519-B312-E2FB54C1F9A7}">
      <dsp:nvSpPr>
        <dsp:cNvPr id="0" name=""/>
        <dsp:cNvSpPr/>
      </dsp:nvSpPr>
      <dsp:spPr>
        <a:xfrm>
          <a:off x="1484423" y="61000"/>
          <a:ext cx="2059701" cy="178208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ПЕДАГОГИЧЕСКИЙ МАНЕЖ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(выступление на  МС)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 dirty="0"/>
        </a:p>
      </dsp:txBody>
      <dsp:txXfrm>
        <a:off x="2087695" y="582961"/>
        <a:ext cx="1456429" cy="1260126"/>
      </dsp:txXfrm>
    </dsp:sp>
    <dsp:sp modelId="{3F981AF2-8692-4943-B75E-2DA7FA67429D}">
      <dsp:nvSpPr>
        <dsp:cNvPr id="0" name=""/>
        <dsp:cNvSpPr/>
      </dsp:nvSpPr>
      <dsp:spPr>
        <a:xfrm rot="5400000">
          <a:off x="3628683" y="-4099"/>
          <a:ext cx="1782087" cy="178208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 Проба педагогического действия</a:t>
          </a:r>
        </a:p>
      </dsp:txBody>
      <dsp:txXfrm rot="-5400000">
        <a:off x="3628683" y="517862"/>
        <a:ext cx="1260126" cy="1260126"/>
      </dsp:txXfrm>
    </dsp:sp>
    <dsp:sp modelId="{E959ED6E-6203-49F4-9CD5-146A713E9556}">
      <dsp:nvSpPr>
        <dsp:cNvPr id="0" name=""/>
        <dsp:cNvSpPr/>
      </dsp:nvSpPr>
      <dsp:spPr>
        <a:xfrm rot="10800000">
          <a:off x="3682930" y="1957942"/>
          <a:ext cx="1782087" cy="178208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НЕДЕЛЯ УСПЕХОВ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Презентация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«Мой самый удачный урок»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 dirty="0"/>
        </a:p>
      </dsp:txBody>
      <dsp:txXfrm rot="10800000">
        <a:off x="3682930" y="1957942"/>
        <a:ext cx="1260126" cy="1260126"/>
      </dsp:txXfrm>
    </dsp:sp>
    <dsp:sp modelId="{F8C0E1BF-56E7-450F-87E4-D3E86807A91E}">
      <dsp:nvSpPr>
        <dsp:cNvPr id="0" name=""/>
        <dsp:cNvSpPr/>
      </dsp:nvSpPr>
      <dsp:spPr>
        <a:xfrm rot="16200000">
          <a:off x="1547295" y="1819153"/>
          <a:ext cx="1782087" cy="218986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ПЕДАГОГИЧЕСКИЙ БЕНЕФИС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(творческий отчет</a:t>
          </a:r>
          <a:r>
            <a:rPr lang="ru-RU" sz="900" kern="1200" dirty="0"/>
            <a:t>)</a:t>
          </a:r>
        </a:p>
      </dsp:txBody>
      <dsp:txXfrm rot="5400000">
        <a:off x="1984803" y="2023042"/>
        <a:ext cx="1548468" cy="1260126"/>
      </dsp:txXfrm>
    </dsp:sp>
    <dsp:sp modelId="{71EB2DFC-BAD8-4E32-B455-67BB76548F31}">
      <dsp:nvSpPr>
        <dsp:cNvPr id="0" name=""/>
        <dsp:cNvSpPr/>
      </dsp:nvSpPr>
      <dsp:spPr>
        <a:xfrm>
          <a:off x="3290723" y="1578932"/>
          <a:ext cx="615293" cy="53503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00C66-EE04-43DB-9D72-9A702C740763}">
      <dsp:nvSpPr>
        <dsp:cNvPr id="0" name=""/>
        <dsp:cNvSpPr/>
      </dsp:nvSpPr>
      <dsp:spPr>
        <a:xfrm rot="10800000">
          <a:off x="3247327" y="1654514"/>
          <a:ext cx="615293" cy="53503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2072" y="671979"/>
            <a:ext cx="7274256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2072" y="3151654"/>
            <a:ext cx="7274256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D48FDE-E974-4BAC-93AB-8B66D61E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8C541-44A8-44AD-B131-BF27FDE6FDED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8C1925-36CA-4A13-B6D2-752BF25D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996BB1-BBC5-4C6E-B091-3FE8087D2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3F30A-A905-4F6A-9642-A64C12E078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042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2EFA93-3768-4C74-B366-6F812071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35EE-E978-4D8F-A626-0AE8DBECE3A1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AEEB3-6D6D-4DB3-AFF0-5B8A40570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BBDED8-3DC8-4D48-B4F0-CE078566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3798F-A8AD-4348-BB1D-26B7A90AF5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551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48E6B4-EE5E-45EB-893D-33061150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D1AF-24CA-4679-9B53-271F9B10ABA9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33833-CF62-4F22-A328-1494BB0A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829F8A-E492-405F-98EB-D69380EBF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FA5AF-24DB-4034-9217-D05634E063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725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E4FEF8-D5BE-4BB3-BBC0-510FD0C2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0BC7-1C24-4543-AF20-F3BA85CF5E2B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AB5A61-B7F9-4976-A625-B047F0209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23272F-1651-473D-BDB0-3BF5176B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9ACC6-6256-4455-9961-E22667F56D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73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12" y="576263"/>
            <a:ext cx="7779224" cy="285273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2012" y="3455988"/>
            <a:ext cx="777922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639E83-BF92-4EC6-A0F8-CD1CDC92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8D91-D857-4DCB-84C0-1F6EC23329CF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E410A4-3589-4586-B468-A0E4AD9D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56CE84-43C5-4D01-8B35-94F26ABBA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0DC9F-62DC-4FB6-AD52-E4FC8C5690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239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42294" y="1774541"/>
            <a:ext cx="4066182" cy="44024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99548" y="1774541"/>
            <a:ext cx="4066182" cy="44024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7C181C9-6E2C-45C5-B58C-AA96B5EF5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0C1B-AD72-4C27-852A-473AFEAF60E1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AA2D6D2-8EBF-4B33-AC90-C265A214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10B95C6-B321-4D3A-A344-E877E639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7177C-16AD-4998-9473-65EA69C7A7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65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857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1858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1858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1166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61166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350BD8-4267-4F56-9CEA-5423A94E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0425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025B7-C8AD-45A4-AF32-59C682A19A01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20EE12-29A7-453E-87C6-9790C98B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0725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C3BB8B-E301-4854-A608-654540E9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9725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C8BECFB2-97F8-4F4D-BA9C-6B4B741994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65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69590"/>
            <a:ext cx="839252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FCB896DC-02D8-4D05-A09D-FAEF5686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4AE1-5121-495B-9427-A0F41263E0AD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9B965EB-2241-49B3-BD6B-31FF99F5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1DBECC0A-5B1C-489E-9CDC-C51100CE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6CBC1-6B43-4193-A0EB-93166BBE18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019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07D9D403-F7C6-4493-81D7-4EA3ABA4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9CF83-BB16-4CC8-B155-328885B2CEC4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F5A521E-99F6-4EC9-9497-8BF52BDE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A1BE182-DAC2-4B96-B740-7AA78016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F35BA-7804-49AC-9EA5-6A1D0E98DB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522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50989F4-0A36-4666-803A-8B872E45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D1445-0EBB-4B8D-8C38-EB73960191F5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08AC3B3-C707-433D-82CD-10429D05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026B724-F229-489D-97A3-4CF3A5B3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6334B-6F15-4351-B3FB-8F24B828DB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247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B83ABB1-4377-417B-9A34-96AB82B7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5316-55B7-4848-98DD-AA092E72B72B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72EF4CB-ED82-402D-9AF6-3ABBD8B2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71A3AFC-2E09-435E-8D75-35FB62DB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19C8B-F467-4334-8113-33A8CC7663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380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6273A-DBA8-466E-8635-FBD450F8D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69875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prstMaterial="matte">
              <a:bevelT w="38100" h="38100"/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8F3D24-6F1F-4F3A-A89E-67233957C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0888" y="1730375"/>
            <a:ext cx="8229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E5A3F-D645-4B91-B21C-D92C63980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FAFE9F-BDBB-4A2D-BFA3-EFC2B9FE111B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3109D3-6F74-405A-AFB3-91E1E97B7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F11426-4B23-4B16-B966-E94B19457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00CAE1A-2649-4DF8-A492-2DC3BA85A2A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9" r:id="rId2"/>
    <p:sldLayoutId id="2147483888" r:id="rId3"/>
    <p:sldLayoutId id="2147483880" r:id="rId4"/>
    <p:sldLayoutId id="2147483889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rgbClr val="918E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Intro " panose="02000000000000000000" pitchFamily="50" charset="0"/>
          <a:ea typeface="+mj-ea"/>
          <a:cs typeface="+mj-cs"/>
        </a:defRPr>
      </a:lvl1pPr>
      <a:lvl2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2pPr>
      <a:lvl3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3pPr>
      <a:lvl4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4pPr>
      <a:lvl5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5pPr>
      <a:lvl6pPr marL="4572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6pPr>
      <a:lvl7pPr marL="9144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7pPr>
      <a:lvl8pPr marL="13716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8pPr>
      <a:lvl9pPr marL="18288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918E00"/>
          </a:solidFill>
          <a:latin typeface="Intro 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2D291-9476-4D15-82BA-B2D3CD381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671979"/>
            <a:ext cx="7274256" cy="866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ШКОЛА МОЛОДОГО ПЕДАГОГА</a:t>
            </a: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103547A8-BBFF-4702-868C-477137C0EDD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392238" y="2030413"/>
            <a:ext cx="7273925" cy="27765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4800"/>
              <a:t>ЛЮДИ УЧАТСЯ,</a:t>
            </a:r>
          </a:p>
          <a:p>
            <a:r>
              <a:rPr lang="ru-RU" altLang="ru-RU" sz="4800"/>
              <a:t>КОГДА ОНИ УЧАТ</a:t>
            </a:r>
          </a:p>
          <a:p>
            <a:r>
              <a:rPr lang="ru-RU" altLang="ru-RU" sz="4400"/>
              <a:t>                                      СЕНЕКА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A5250-C8D1-48B5-92C3-15D81477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760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Школа молодого педагога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7CE8B5-EF3A-4336-9ED1-2750CE771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766888"/>
            <a:ext cx="7778750" cy="3189287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/>
              <a:t>Формы работы: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индивидуальные, коллективные, консультации;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посещение уроков;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мастер-классы, семинары, открытые уроки;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теоретические выступления, защита проектов;  наставничество;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 анкетирование, микроисследования.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335DE-45B5-4868-A4B2-058F189C1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6458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Школа молодого педагога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C3870E-B821-4B9E-BD0B-9CE6CBAF8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609725"/>
            <a:ext cx="7778750" cy="3346450"/>
          </a:xfrm>
        </p:spPr>
        <p:txBody>
          <a:bodyPr>
            <a:normAutofit fontScale="700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/>
              <a:t>Основные виды деятельности: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 Организация помощи начинающим педагогам в овладении педагогическим мастерством через изучение опыта лучших педагогов школы.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 Проведение опытными педагогами «Мастер-классов» и открытых уроков.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 Привлечение молодых специалистов к подготовке и организации педсоветов, семинаров, конференций, к работе учебно-методических объединений.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Посещение уроков молодых специалистов.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 Отслеживание результатов работы молодого учителя, педагогическая диагностика.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Организация разработки молодыми специалистами дидактического материала, электронных учебных материалов и др.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F55D1-4B93-4B39-A0B6-C3893D14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7953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Школа молодого педагога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6320EF-E038-4618-B8B0-8631B521B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635125"/>
            <a:ext cx="7778750" cy="3321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Планирование работы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1 год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Молодые специалисты 1 уровня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Этап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теоретический -адаптационный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C4D6-D201-4220-9E33-B2A028D0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378069"/>
            <a:ext cx="7779224" cy="98473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Этап</a:t>
            </a:r>
            <a:br>
              <a:rPr lang="ru-RU" sz="3200" dirty="0"/>
            </a:br>
            <a:r>
              <a:rPr lang="ru-RU" sz="3200" dirty="0" err="1"/>
              <a:t>теоретический-адаптационный</a:t>
            </a: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EF8513-D400-4137-879B-B1268010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389063"/>
            <a:ext cx="7778750" cy="4159250"/>
          </a:xfrm>
        </p:spPr>
        <p:txBody>
          <a:bodyPr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dirty="0"/>
              <a:t>Цель</a:t>
            </a:r>
            <a:r>
              <a:rPr lang="ru-RU" dirty="0"/>
              <a:t>: оказание практической помощи молодым специалистам в их адаптации в школе, вопросах совершенствования теоретических знаний.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b="1" dirty="0"/>
              <a:t>Задачи: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определить </a:t>
            </a:r>
            <a:r>
              <a:rPr lang="ru-RU" dirty="0" err="1"/>
              <a:t>сформированность</a:t>
            </a:r>
            <a:r>
              <a:rPr lang="ru-RU" dirty="0"/>
              <a:t> профессионально значимых качеств с целью разработки адаптационной программы профессионального становления молодого учителя;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 сформировать навыки самоорганизации и активности;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 выявить наиболее серьезные проблемы начинающих педагогов в учебном процессе и определить пути их разрешения.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b="1" dirty="0"/>
              <a:t>Прогнозируемый результат: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dirty="0"/>
              <a:t> молодой специалист с сформированными навыками самоорганизации, самостоятельного поиска информации, владеющий знаниями и умениями в области поурочного планирования, анализа и самоанализа урока.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b="1" dirty="0"/>
              <a:t>Формы работы</a:t>
            </a:r>
            <a:r>
              <a:rPr lang="ru-RU" dirty="0"/>
              <a:t>: - индивидуальные консультации; - посещение уроков; - занятия «ШМУ», тренинг, заседания круглого стола.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8C184-DFC5-44FD-9FEA-29FA90186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171450"/>
            <a:ext cx="7779224" cy="1085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Этап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теоретический-адаптационный</a:t>
            </a:r>
            <a:endParaRPr lang="ru-RU" sz="36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219B7C-528D-40DE-921E-81881BADB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409700"/>
            <a:ext cx="7778750" cy="4486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2ACCE49-A88D-4607-81AC-A7AED4B7E2F6}"/>
              </a:ext>
            </a:extLst>
          </p:cNvPr>
          <p:cNvGraphicFramePr/>
          <p:nvPr/>
        </p:nvGraphicFramePr>
        <p:xfrm>
          <a:off x="266700" y="1244600"/>
          <a:ext cx="761047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EC2B6-B014-46AE-B2EA-3A57DFC0E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671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Школа молодого педагога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1C5FF2-FDE0-4EBE-AB0C-418631423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285875"/>
            <a:ext cx="7778750" cy="4219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Планирование работы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2 год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Молодые специалисты 2 уровня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Этап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теоретико-апробационный-проектировочный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2D6FE-F725-4F9E-ABFB-145E08A1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180975"/>
            <a:ext cx="7779224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u-RU" dirty="0"/>
            </a:b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теоретико-апробационный-проектировочный</a:t>
            </a:r>
            <a:endParaRPr lang="ru-RU" sz="36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20B750-2450-44F7-A3E5-2B4399EA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238250"/>
            <a:ext cx="7778750" cy="455295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формирование потребности молодого специалиста в проектировании своего дальнейшего профессионального роста, в совершенствовании теоретических и практических знаний, умений, навыков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Задачи: 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стимулировать личностно-профессиональное развитие молодого специалиста посредством использования эффективных форм повышения профессиональной компетентности и профессионального мастерства молодых специалистов;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сформировать умение планировать и организовать свою деятельность.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обеспечить информационное пространство для самостоятельного овладения профессиональными знаниями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Прогнозируемый результат: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молодой специалист, способный к проектированию и рефлексии своей деятельности, с сформированной потребностью в постоянном самообразовании.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Формы работы: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индивидуальные, коллективные консультации;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посещение уроков;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мастер-классы;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открытие уроки, внеклассные мероприятия.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1BA57-C598-499E-B4CA-5D69FE8F0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7270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теоретико-апробационный-проектировочный</a:t>
            </a: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636379-B4E9-4AC1-A272-4CBD45B25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344613"/>
            <a:ext cx="7778750" cy="3611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4408424-C427-4D41-8BE7-71E29B28734C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CC72C-3912-4F4B-AF4A-6BA4C32F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5"/>
            <a:ext cx="7779224" cy="6429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Школа молодого педагога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BDCD59-60E9-488E-9979-76805F118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314450"/>
            <a:ext cx="7778750" cy="3641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Планирование работы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3 год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Молодые специалисты 3 уровня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Этап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апробационный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контрольно-оценочный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5E782-EE3A-45E8-B3FB-DB45C4B8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285751"/>
            <a:ext cx="7779224" cy="981074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апробационный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контрольно-оценочный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D41EAB-7F65-418F-B452-AB6B810E4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238250"/>
            <a:ext cx="7778750" cy="3717925"/>
          </a:xfrm>
        </p:spPr>
        <p:txBody>
          <a:bodyPr>
            <a:normAutofit fontScale="700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/>
              <a:t>Цель:</a:t>
            </a:r>
            <a:r>
              <a:rPr lang="ru-RU" sz="2000" dirty="0"/>
              <a:t>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000" dirty="0"/>
              <a:t>создание условий для формирования индивидуального стиля  творческой деятельности 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000" b="1" dirty="0"/>
              <a:t>Задачи: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сформировать  у педагога умения грамотно презентовать и предъявлять себя, как специалиста и свою профессиональную деятельность через современные формы.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 стимулировать  педагога в участии в профессиональных мероприятиях: конкурсах, семинарах, конференциях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Прогнозируемый результат: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/>
              <a:t>становление педагога как учителя-профессионала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Формы работы: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индивидуальные, коллективные консультации;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посещение уроков;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мастер-классы;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открытие уроки, внеклассные мероприятия.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2000" dirty="0"/>
          </a:p>
          <a:p>
            <a:pPr algn="l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CFE388-2871-4B3E-BA86-1DA6B9BB2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874468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ru-RU" sz="4800" dirty="0"/>
            </a:br>
            <a:br>
              <a:rPr lang="ru-RU" sz="4000" dirty="0"/>
            </a:br>
            <a:r>
              <a:rPr lang="ru-RU" sz="4000" dirty="0"/>
              <a:t> </a:t>
            </a:r>
            <a:r>
              <a:rPr lang="ru-RU" sz="3600" dirty="0"/>
              <a:t>Школа молодого педагога  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78FE5606-34BC-4E3B-BBB7-9DC8B6399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2074863"/>
            <a:ext cx="7778750" cy="28813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Программа рассчитана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на 3 года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903B6-F859-4F6A-A2DE-1E2688B9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62388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апробационный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контрольно-оценочный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A9974C-FB24-4833-921E-8AD399B8F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314450"/>
            <a:ext cx="7778750" cy="4029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A0E209C4-9ED9-46C0-97D0-42B590071A56}"/>
              </a:ext>
            </a:extLst>
          </p:cNvPr>
          <p:cNvGraphicFramePr/>
          <p:nvPr/>
        </p:nvGraphicFramePr>
        <p:xfrm>
          <a:off x="857250" y="1345325"/>
          <a:ext cx="6762750" cy="4115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12AA4-E666-424E-B545-247AE40C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466724"/>
            <a:ext cx="7779224" cy="100965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Перспектива дальнейшего развития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08644-FDBD-4558-B008-1F5FA43F9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866900"/>
            <a:ext cx="7778750" cy="308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/>
              <a:t>УЧИТЬСЯ САМОМУ,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5400" dirty="0"/>
              <a:t>ЧТОБЫ УСПЕШНЕЕ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5400" dirty="0"/>
              <a:t>УЧИТЬ ДРУГИХ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9AB4E04-CE8F-4357-99F2-2B99092A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3"/>
            <a:ext cx="7779224" cy="1700945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ru-RU" sz="4800" dirty="0"/>
            </a:br>
            <a:br>
              <a:rPr lang="ru-RU" sz="4800" dirty="0"/>
            </a:br>
            <a:r>
              <a:rPr lang="ru-RU" sz="4000" dirty="0"/>
              <a:t>Школа молодого педагога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ЦЕЛЬ: 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17D5EDD9-0C5C-4396-9EE8-DA989E364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2365375"/>
            <a:ext cx="7778750" cy="25908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dirty="0"/>
              <a:t>Способствовать становлению профессиональной деятельности педагогов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DE82D-D849-47CC-9C53-57D28117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169215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ru-RU" dirty="0"/>
            </a:b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sz="4800" dirty="0"/>
              <a:t> </a:t>
            </a:r>
            <a:br>
              <a:rPr lang="ru-RU" sz="4800" dirty="0"/>
            </a:br>
            <a:br>
              <a:rPr lang="ru-RU" sz="4800" dirty="0"/>
            </a:br>
            <a:br>
              <a:rPr lang="ru-RU" sz="4800" dirty="0"/>
            </a:br>
            <a:br>
              <a:rPr lang="ru-RU" sz="4800" dirty="0"/>
            </a:br>
            <a:br>
              <a:rPr lang="ru-RU" sz="4800" dirty="0"/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> Школа молодого педагога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ЗАДАЧИ: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33F98F-1C75-48B4-8FF1-8423C690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2303463"/>
            <a:ext cx="7778750" cy="3121025"/>
          </a:xfrm>
        </p:spPr>
        <p:txBody>
          <a:bodyPr>
            <a:normAutofit fontScale="85000" lnSpcReduction="10000"/>
          </a:bodyPr>
          <a:lstStyle/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Помочь педагогу адаптироваться в коллективе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Оказание методической помощи в повышении профессионального уровня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Создание условий для формирования индивидуального стиля творческой деятельности педагога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Развитие потребности и мотивации в непрерывном самообразовании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Выявление профессиональных проблем и содействие их разрешению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Пропагандировать педагогическое мастерство опытных педагогов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/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A0842-F1C6-4E27-BEE8-35B03DD8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3"/>
            <a:ext cx="7779224" cy="135804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/>
              <a:t>Молодые учителя имеют право: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B6E12E-8E29-422D-90AF-AA8BCC659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776413"/>
            <a:ext cx="7778750" cy="3179762"/>
          </a:xfrm>
        </p:spPr>
        <p:txBody>
          <a:bodyPr/>
          <a:lstStyle/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b="1" dirty="0"/>
              <a:t>Вносить предложения по совершенствованию деятельности ШМП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b="1" dirty="0"/>
              <a:t>Принимать участие в составлении плана проведения занятий в ШМП</a:t>
            </a:r>
            <a:endParaRPr lang="ru-RU" b="1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b="1" dirty="0"/>
              <a:t>Участвовать в учебно-методических  семинарах, совещаниях, педсоветов презентуя наработанный опыт</a:t>
            </a:r>
            <a:endParaRPr lang="ru-RU" b="1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b="1" dirty="0"/>
              <a:t>Получать необходимую для выполнения своих функций информацию и консультации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b="1" dirty="0"/>
              <a:t> Знакомиться с документами по вопросам обеспечения образовательной и методической деятельности</a:t>
            </a:r>
            <a:endParaRPr lang="ru-RU" b="1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b="1" dirty="0"/>
              <a:t>Присутствовать на учебных занятиях своих коллег (с их предварительного согласия).</a:t>
            </a:r>
            <a:endParaRPr lang="ru-RU" sz="1800" b="1" dirty="0"/>
          </a:p>
          <a:p>
            <a:pPr lvl="1" fontAlgn="auto">
              <a:spcAft>
                <a:spcPts val="0"/>
              </a:spcAft>
              <a:defRPr/>
            </a:pPr>
            <a:endParaRPr lang="ru-RU" sz="1600" dirty="0"/>
          </a:p>
          <a:p>
            <a:pPr lvl="1" fontAlgn="auto">
              <a:spcAft>
                <a:spcPts val="0"/>
              </a:spcAft>
              <a:defRPr/>
            </a:pPr>
            <a:endParaRPr lang="ru-RU" sz="1800" dirty="0"/>
          </a:p>
          <a:p>
            <a:pPr lvl="1" fontAlgn="auto">
              <a:spcAft>
                <a:spcPts val="0"/>
              </a:spcAft>
              <a:defRPr/>
            </a:pPr>
            <a:endParaRPr lang="ru-RU" sz="1800" dirty="0"/>
          </a:p>
          <a:p>
            <a:pPr algn="l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A036A-0F45-4E38-A464-2E52741F1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11206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Молодые учителя обязаны: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9D0C22-AF66-4DCA-BBDC-D565A2921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485900"/>
            <a:ext cx="7778750" cy="3470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/>
              <a:t>Регулярно посещать занятия ШМП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/>
              <a:t>Участвовать в мероприятиях, организуемых ШМП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/>
              <a:t>Систематически повышать свою квалификацию.</a:t>
            </a:r>
          </a:p>
          <a:p>
            <a:pPr algn="l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E1B40-6813-4126-A919-3069D5EB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369278"/>
            <a:ext cx="7779224" cy="92319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Классификация молодых специалистов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3176D8-9F76-49EE-85CD-89087101E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714500"/>
            <a:ext cx="7778750" cy="324167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55871A0D-A75E-4627-B9D6-E0EB25F1F8F0}"/>
              </a:ext>
            </a:extLst>
          </p:cNvPr>
          <p:cNvGraphicFramePr/>
          <p:nvPr/>
        </p:nvGraphicFramePr>
        <p:xfrm>
          <a:off x="246185" y="1397000"/>
          <a:ext cx="77987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BC27E-408F-4023-B8D7-4CE52E21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4"/>
            <a:ext cx="7779224" cy="6898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Ожидаемые результаты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E655E1-150E-43E7-B4EC-0A2ED656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362075"/>
            <a:ext cx="7778750" cy="4019550"/>
          </a:xfrm>
        </p:spPr>
        <p:txBody>
          <a:bodyPr>
            <a:normAutofit fontScale="625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Предполагается, что в результате реализации программы молодые педагоги будут способны: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Осмыслить свою роль в школе через знакомство с нормативно-правовой базой, необходимой для работы учителя.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Применять различные методические приемы в своей профессиональной деятельности, адекватно адаптируя их к реальным образовательным ситуациям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Проводить анализ и рефлексию деятельности, выявлять причины своих профессиональных затруднений и выбирать методы их устранения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Грамотно планировать работу по осуществлению связи школы с семьей, центрами дополнительного образования, общественными организациями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Выстроить психологический контакт с педагогическим, ученическим, родительским коллективами.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Грамотно презентовать и предъявлять себя, как специалиста и свою профессиональную деятельность через современные формы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Участвовать в профессиональных мероприятиях: конкурсах, семинарах, конференциях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 молодых педагогов повысится интерес к профессии, сформируется внутренняя мотивация на успех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A9B03-84A1-4596-96E2-E0389587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576263"/>
            <a:ext cx="7779224" cy="72499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Школа молодого педагога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93CACC-B714-4DA1-89BE-866398DB2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775" y="1652588"/>
            <a:ext cx="7778750" cy="3303587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/>
              <a:t> предполагает использование активных форм и методов обучения;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dirty="0"/>
              <a:t>создание и разрешение проблемных ситуаций; проведение семинаров, тренингов и консультаций;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dirty="0"/>
              <a:t>систематическую работу по обновлению методических материалов на сайте школы и сотрудничество с </a:t>
            </a:r>
            <a:r>
              <a:rPr lang="ru-RU" dirty="0" err="1"/>
              <a:t>Интернет-сообществами</a:t>
            </a:r>
            <a:r>
              <a:rPr lang="ru-RU" dirty="0"/>
              <a:t> (позиционирование себя как педагога на собственной </a:t>
            </a:r>
            <a:r>
              <a:rPr lang="ru-RU" dirty="0" err="1"/>
              <a:t>Интернет-странице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нивер6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Универ5.potx" id="{648D1469-64F3-466D-B332-98D0DBBBA35B}" vid="{720ECF1C-1AE0-4AC9-8D0F-BB18E5149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Универ6</Template>
  <TotalTime>511</TotalTime>
  <Words>1121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Arial</vt:lpstr>
      <vt:lpstr>Intro </vt:lpstr>
      <vt:lpstr>Wingdings</vt:lpstr>
      <vt:lpstr>Times New Roman</vt:lpstr>
      <vt:lpstr>Универ6</vt:lpstr>
      <vt:lpstr>ШКОЛА МОЛОДОГО ПЕДАГОГА</vt:lpstr>
      <vt:lpstr>   Школа молодого педагога  </vt:lpstr>
      <vt:lpstr>  Школа молодого педагога  ЦЕЛЬ: </vt:lpstr>
      <vt:lpstr>             Школа молодого педагога  ЗАДАЧИ:</vt:lpstr>
      <vt:lpstr>Молодые учителя имеют право: </vt:lpstr>
      <vt:lpstr>Молодые учителя обязаны: </vt:lpstr>
      <vt:lpstr>Классификация молодых специалистов</vt:lpstr>
      <vt:lpstr>Ожидаемые результаты</vt:lpstr>
      <vt:lpstr>Школа молодого педагога</vt:lpstr>
      <vt:lpstr>Школа молодого педагога</vt:lpstr>
      <vt:lpstr>Школа молодого педагога</vt:lpstr>
      <vt:lpstr>Школа молодого педагога</vt:lpstr>
      <vt:lpstr>Этап теоретический-адаптационный</vt:lpstr>
      <vt:lpstr>Этап теоретический-адаптационный</vt:lpstr>
      <vt:lpstr>Школа молодого педагога</vt:lpstr>
      <vt:lpstr>      Этап теоретико-апробационный-проектировочный</vt:lpstr>
      <vt:lpstr>Этап теоретико-апробационный-проектировочный</vt:lpstr>
      <vt:lpstr>Школа молодого педагога</vt:lpstr>
      <vt:lpstr>Этап апробационный контрольно-оценочный </vt:lpstr>
      <vt:lpstr>Этап апробационный контрольно-оценочный</vt:lpstr>
      <vt:lpstr>Перспектива дальнейшего развития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</dc:title>
  <dc:creator>Марина</dc:creator>
  <cp:lastModifiedBy>Дмитрий Будкеев</cp:lastModifiedBy>
  <cp:revision>69</cp:revision>
  <dcterms:created xsi:type="dcterms:W3CDTF">2019-07-28T09:59:28Z</dcterms:created>
  <dcterms:modified xsi:type="dcterms:W3CDTF">2020-01-09T15:57:08Z</dcterms:modified>
</cp:coreProperties>
</file>